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3" r:id="rId1"/>
  </p:sldMasterIdLst>
  <p:notesMasterIdLst>
    <p:notesMasterId r:id="rId40"/>
  </p:notesMasterIdLst>
  <p:handoutMasterIdLst>
    <p:handoutMasterId r:id="rId41"/>
  </p:handoutMasterIdLst>
  <p:sldIdLst>
    <p:sldId id="298" r:id="rId2"/>
    <p:sldId id="399" r:id="rId3"/>
    <p:sldId id="436" r:id="rId4"/>
    <p:sldId id="443" r:id="rId5"/>
    <p:sldId id="499" r:id="rId6"/>
    <p:sldId id="437" r:id="rId7"/>
    <p:sldId id="438" r:id="rId8"/>
    <p:sldId id="441" r:id="rId9"/>
    <p:sldId id="439" r:id="rId10"/>
    <p:sldId id="536" r:id="rId11"/>
    <p:sldId id="537" r:id="rId12"/>
    <p:sldId id="538" r:id="rId13"/>
    <p:sldId id="541" r:id="rId14"/>
    <p:sldId id="542" r:id="rId15"/>
    <p:sldId id="543" r:id="rId16"/>
    <p:sldId id="544" r:id="rId17"/>
    <p:sldId id="545" r:id="rId18"/>
    <p:sldId id="546" r:id="rId19"/>
    <p:sldId id="547" r:id="rId20"/>
    <p:sldId id="548" r:id="rId21"/>
    <p:sldId id="549" r:id="rId22"/>
    <p:sldId id="550" r:id="rId23"/>
    <p:sldId id="559" r:id="rId24"/>
    <p:sldId id="571" r:id="rId25"/>
    <p:sldId id="560" r:id="rId26"/>
    <p:sldId id="552" r:id="rId27"/>
    <p:sldId id="551" r:id="rId28"/>
    <p:sldId id="558" r:id="rId29"/>
    <p:sldId id="442" r:id="rId30"/>
    <p:sldId id="407" r:id="rId31"/>
    <p:sldId id="440" r:id="rId32"/>
    <p:sldId id="445" r:id="rId33"/>
    <p:sldId id="410" r:id="rId34"/>
    <p:sldId id="446" r:id="rId35"/>
    <p:sldId id="447" r:id="rId36"/>
    <p:sldId id="448" r:id="rId37"/>
    <p:sldId id="500" r:id="rId38"/>
    <p:sldId id="452" r:id="rId39"/>
  </p:sldIdLst>
  <p:sldSz cx="9144000" cy="6858000" type="screen4x3"/>
  <p:notesSz cx="6669088" cy="9872663"/>
  <p:defaultTextStyle>
    <a:defPPr>
      <a:defRPr lang="en-GB"/>
    </a:defPPr>
    <a:lvl1pPr algn="l" defTabSz="449263" rtl="0" eaLnBrk="0" fontAlgn="base" hangingPunct="0">
      <a:spcBef>
        <a:spcPct val="0"/>
      </a:spcBef>
      <a:spcAft>
        <a:spcPct val="0"/>
      </a:spcAft>
      <a:defRPr kern="1200">
        <a:solidFill>
          <a:schemeClr val="bg1"/>
        </a:solidFill>
        <a:latin typeface="Tahoma" panose="020B0604030504040204" pitchFamily="34" charset="0"/>
        <a:ea typeface="SimSun" panose="02010600030101010101" pitchFamily="2" charset="-122"/>
        <a:cs typeface="+mn-cs"/>
      </a:defRPr>
    </a:lvl1pPr>
    <a:lvl2pPr marL="742950" indent="-285750" algn="l" defTabSz="449263" rtl="0" eaLnBrk="0" fontAlgn="base" hangingPunct="0">
      <a:spcBef>
        <a:spcPct val="0"/>
      </a:spcBef>
      <a:spcAft>
        <a:spcPct val="0"/>
      </a:spcAft>
      <a:defRPr kern="1200">
        <a:solidFill>
          <a:schemeClr val="bg1"/>
        </a:solidFill>
        <a:latin typeface="Tahoma" panose="020B0604030504040204" pitchFamily="34" charset="0"/>
        <a:ea typeface="SimSun" panose="02010600030101010101" pitchFamily="2" charset="-122"/>
        <a:cs typeface="+mn-cs"/>
      </a:defRPr>
    </a:lvl2pPr>
    <a:lvl3pPr marL="1143000" indent="-228600" algn="l" defTabSz="449263" rtl="0" eaLnBrk="0" fontAlgn="base" hangingPunct="0">
      <a:spcBef>
        <a:spcPct val="0"/>
      </a:spcBef>
      <a:spcAft>
        <a:spcPct val="0"/>
      </a:spcAft>
      <a:defRPr kern="1200">
        <a:solidFill>
          <a:schemeClr val="bg1"/>
        </a:solidFill>
        <a:latin typeface="Tahoma" panose="020B0604030504040204" pitchFamily="34" charset="0"/>
        <a:ea typeface="SimSun" panose="02010600030101010101" pitchFamily="2" charset="-122"/>
        <a:cs typeface="+mn-cs"/>
      </a:defRPr>
    </a:lvl3pPr>
    <a:lvl4pPr marL="1600200" indent="-228600" algn="l" defTabSz="449263" rtl="0" eaLnBrk="0" fontAlgn="base" hangingPunct="0">
      <a:spcBef>
        <a:spcPct val="0"/>
      </a:spcBef>
      <a:spcAft>
        <a:spcPct val="0"/>
      </a:spcAft>
      <a:defRPr kern="1200">
        <a:solidFill>
          <a:schemeClr val="bg1"/>
        </a:solidFill>
        <a:latin typeface="Tahoma" panose="020B0604030504040204" pitchFamily="34" charset="0"/>
        <a:ea typeface="SimSun" panose="02010600030101010101" pitchFamily="2" charset="-122"/>
        <a:cs typeface="+mn-cs"/>
      </a:defRPr>
    </a:lvl4pPr>
    <a:lvl5pPr marL="2057400" indent="-228600" algn="l" defTabSz="449263" rtl="0" eaLnBrk="0" fontAlgn="base" hangingPunct="0">
      <a:spcBef>
        <a:spcPct val="0"/>
      </a:spcBef>
      <a:spcAft>
        <a:spcPct val="0"/>
      </a:spcAft>
      <a:defRPr kern="1200">
        <a:solidFill>
          <a:schemeClr val="bg1"/>
        </a:solidFill>
        <a:latin typeface="Tahoma" panose="020B0604030504040204" pitchFamily="34" charset="0"/>
        <a:ea typeface="SimSun" panose="02010600030101010101" pitchFamily="2" charset="-122"/>
        <a:cs typeface="+mn-cs"/>
      </a:defRPr>
    </a:lvl5pPr>
    <a:lvl6pPr marL="2286000" algn="l" defTabSz="914400" rtl="0" eaLnBrk="1" latinLnBrk="0" hangingPunct="1">
      <a:defRPr kern="1200">
        <a:solidFill>
          <a:schemeClr val="bg1"/>
        </a:solidFill>
        <a:latin typeface="Tahoma" panose="020B0604030504040204" pitchFamily="34" charset="0"/>
        <a:ea typeface="SimSun" panose="02010600030101010101" pitchFamily="2" charset="-122"/>
        <a:cs typeface="+mn-cs"/>
      </a:defRPr>
    </a:lvl6pPr>
    <a:lvl7pPr marL="2743200" algn="l" defTabSz="914400" rtl="0" eaLnBrk="1" latinLnBrk="0" hangingPunct="1">
      <a:defRPr kern="1200">
        <a:solidFill>
          <a:schemeClr val="bg1"/>
        </a:solidFill>
        <a:latin typeface="Tahoma" panose="020B0604030504040204" pitchFamily="34" charset="0"/>
        <a:ea typeface="SimSun" panose="02010600030101010101" pitchFamily="2" charset="-122"/>
        <a:cs typeface="+mn-cs"/>
      </a:defRPr>
    </a:lvl7pPr>
    <a:lvl8pPr marL="3200400" algn="l" defTabSz="914400" rtl="0" eaLnBrk="1" latinLnBrk="0" hangingPunct="1">
      <a:defRPr kern="1200">
        <a:solidFill>
          <a:schemeClr val="bg1"/>
        </a:solidFill>
        <a:latin typeface="Tahoma" panose="020B0604030504040204" pitchFamily="34" charset="0"/>
        <a:ea typeface="SimSun" panose="02010600030101010101" pitchFamily="2" charset="-122"/>
        <a:cs typeface="+mn-cs"/>
      </a:defRPr>
    </a:lvl8pPr>
    <a:lvl9pPr marL="3657600" algn="l" defTabSz="914400" rtl="0" eaLnBrk="1" latinLnBrk="0" hangingPunct="1">
      <a:defRPr kern="1200">
        <a:solidFill>
          <a:schemeClr val="bg1"/>
        </a:solidFill>
        <a:latin typeface="Tahoma" panose="020B060403050404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CC"/>
    <a:srgbClr val="333399"/>
    <a:srgbClr val="9BAEB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450" y="67"/>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3110"/>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85"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renken TE, Titia" userId="S::t.e.vrenken@pl.hanze.nl::b041d8d1-f473-4640-ae4e-e4a45e5ec393" providerId="AD" clId="Web-{009530F6-92CF-1B51-A040-0B2AEC4B23AC}"/>
    <pc:docChg chg="modSld">
      <pc:chgData name="Vrenken TE, Titia" userId="S::t.e.vrenken@pl.hanze.nl::b041d8d1-f473-4640-ae4e-e4a45e5ec393" providerId="AD" clId="Web-{009530F6-92CF-1B51-A040-0B2AEC4B23AC}" dt="2019-09-03T08:55:00.477" v="18" actId="20577"/>
      <pc:docMkLst>
        <pc:docMk/>
      </pc:docMkLst>
      <pc:sldChg chg="modSp">
        <pc:chgData name="Vrenken TE, Titia" userId="S::t.e.vrenken@pl.hanze.nl::b041d8d1-f473-4640-ae4e-e4a45e5ec393" providerId="AD" clId="Web-{009530F6-92CF-1B51-A040-0B2AEC4B23AC}" dt="2019-09-03T08:55:00.473" v="17" actId="20577"/>
        <pc:sldMkLst>
          <pc:docMk/>
          <pc:sldMk cId="3231066291" sldId="534"/>
        </pc:sldMkLst>
        <pc:spChg chg="mod">
          <ac:chgData name="Vrenken TE, Titia" userId="S::t.e.vrenken@pl.hanze.nl::b041d8d1-f473-4640-ae4e-e4a45e5ec393" providerId="AD" clId="Web-{009530F6-92CF-1B51-A040-0B2AEC4B23AC}" dt="2019-09-03T08:55:00.473" v="17" actId="20577"/>
          <ac:spMkLst>
            <pc:docMk/>
            <pc:sldMk cId="3231066291" sldId="534"/>
            <ac:spMk id="2662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3713"/>
          </a:xfrm>
          <a:prstGeom prst="rect">
            <a:avLst/>
          </a:prstGeom>
        </p:spPr>
        <p:txBody>
          <a:bodyPr vert="horz" lIns="91440" tIns="45720" rIns="91440" bIns="45720" rtlCol="0"/>
          <a:lstStyle>
            <a:lvl1pPr algn="l">
              <a:buClr>
                <a:srgbClr val="000000"/>
              </a:buClr>
              <a:buSzPct val="100000"/>
              <a:buFont typeface="Times New Roman" panose="02020603050405020304" pitchFamily="18" charset="0"/>
              <a:buNone/>
              <a:defRPr sz="1200"/>
            </a:lvl1pPr>
          </a:lstStyle>
          <a:p>
            <a:pPr>
              <a:defRPr/>
            </a:pPr>
            <a:endParaRPr lang="nl-NL"/>
          </a:p>
        </p:txBody>
      </p:sp>
      <p:sp>
        <p:nvSpPr>
          <p:cNvPr id="3" name="Date Placeholder 2"/>
          <p:cNvSpPr>
            <a:spLocks noGrp="1"/>
          </p:cNvSpPr>
          <p:nvPr>
            <p:ph type="dt" sz="quarter" idx="1"/>
          </p:nvPr>
        </p:nvSpPr>
        <p:spPr>
          <a:xfrm>
            <a:off x="3778250" y="0"/>
            <a:ext cx="2889250" cy="493713"/>
          </a:xfrm>
          <a:prstGeom prst="rect">
            <a:avLst/>
          </a:prstGeom>
        </p:spPr>
        <p:txBody>
          <a:bodyPr vert="horz" lIns="91440" tIns="45720" rIns="91440" bIns="45720" rtlCol="0"/>
          <a:lstStyle>
            <a:lvl1pPr algn="r">
              <a:buClr>
                <a:srgbClr val="000000"/>
              </a:buClr>
              <a:buSzPct val="100000"/>
              <a:buFont typeface="Times New Roman" panose="02020603050405020304" pitchFamily="18" charset="0"/>
              <a:buNone/>
              <a:defRPr sz="1200"/>
            </a:lvl1pPr>
          </a:lstStyle>
          <a:p>
            <a:pPr>
              <a:defRPr/>
            </a:pPr>
            <a:fld id="{58C38A0B-CACD-4CCD-9126-9DC18DB48C6A}" type="datetimeFigureOut">
              <a:rPr lang="nl-NL"/>
              <a:pPr>
                <a:defRPr/>
              </a:pPr>
              <a:t>8-9-2020</a:t>
            </a:fld>
            <a:endParaRPr lang="nl-NL"/>
          </a:p>
        </p:txBody>
      </p:sp>
      <p:sp>
        <p:nvSpPr>
          <p:cNvPr id="4" name="Footer Placeholder 3"/>
          <p:cNvSpPr>
            <a:spLocks noGrp="1"/>
          </p:cNvSpPr>
          <p:nvPr>
            <p:ph type="ftr" sz="quarter" idx="2"/>
          </p:nvPr>
        </p:nvSpPr>
        <p:spPr>
          <a:xfrm>
            <a:off x="0" y="9377363"/>
            <a:ext cx="2889250" cy="493712"/>
          </a:xfrm>
          <a:prstGeom prst="rect">
            <a:avLst/>
          </a:prstGeom>
        </p:spPr>
        <p:txBody>
          <a:bodyPr vert="horz" lIns="91440" tIns="45720" rIns="91440" bIns="45720" rtlCol="0" anchor="b"/>
          <a:lstStyle>
            <a:lvl1pPr algn="l">
              <a:buClr>
                <a:srgbClr val="000000"/>
              </a:buClr>
              <a:buSzPct val="100000"/>
              <a:buFont typeface="Times New Roman" panose="02020603050405020304" pitchFamily="18" charset="0"/>
              <a:buNone/>
              <a:defRPr sz="1200"/>
            </a:lvl1pPr>
          </a:lstStyle>
          <a:p>
            <a:pPr>
              <a:defRPr/>
            </a:pPr>
            <a:endParaRPr lang="nl-NL"/>
          </a:p>
        </p:txBody>
      </p:sp>
      <p:sp>
        <p:nvSpPr>
          <p:cNvPr id="5" name="Slide Number Placeholder 4"/>
          <p:cNvSpPr>
            <a:spLocks noGrp="1"/>
          </p:cNvSpPr>
          <p:nvPr>
            <p:ph type="sldNum" sz="quarter" idx="3"/>
          </p:nvPr>
        </p:nvSpPr>
        <p:spPr>
          <a:xfrm>
            <a:off x="3778250" y="9377363"/>
            <a:ext cx="2889250" cy="493712"/>
          </a:xfrm>
          <a:prstGeom prst="rect">
            <a:avLst/>
          </a:prstGeom>
        </p:spPr>
        <p:txBody>
          <a:bodyPr vert="horz" wrap="square" lIns="91440" tIns="45720" rIns="91440" bIns="45720" numCol="1" anchor="b" anchorCtr="0" compatLnSpc="1">
            <a:prstTxWarp prst="textNoShape">
              <a:avLst/>
            </a:prstTxWarp>
          </a:bodyPr>
          <a:lstStyle>
            <a:lvl1pPr algn="r">
              <a:buClr>
                <a:srgbClr val="000000"/>
              </a:buClr>
              <a:buSzPct val="100000"/>
              <a:buFont typeface="Times New Roman" panose="02020603050405020304" pitchFamily="18" charset="0"/>
              <a:buNone/>
              <a:defRPr sz="1200"/>
            </a:lvl1pPr>
          </a:lstStyle>
          <a:p>
            <a:pPr>
              <a:defRPr/>
            </a:pPr>
            <a:fld id="{F0BC1882-3C73-4879-8FBC-294B76F3F24E}" type="slidenum">
              <a:rPr lang="nl-NL" altLang="nl-NL"/>
              <a:pPr>
                <a:defRPr/>
              </a:pPr>
              <a:t>‹nr.›</a:t>
            </a:fld>
            <a:endParaRPr lang="nl-NL" altLang="nl-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AutoShape 1"/>
          <p:cNvSpPr>
            <a:spLocks noChangeArrowheads="1"/>
          </p:cNvSpPr>
          <p:nvPr/>
        </p:nvSpPr>
        <p:spPr bwMode="auto">
          <a:xfrm>
            <a:off x="0" y="0"/>
            <a:ext cx="6669088" cy="9872663"/>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nl-NL" altLang="nl-NL"/>
          </a:p>
        </p:txBody>
      </p:sp>
      <p:sp>
        <p:nvSpPr>
          <p:cNvPr id="29699" name="Text Box 2"/>
          <p:cNvSpPr txBox="1">
            <a:spLocks noChangeArrowheads="1"/>
          </p:cNvSpPr>
          <p:nvPr/>
        </p:nvSpPr>
        <p:spPr bwMode="auto">
          <a:xfrm>
            <a:off x="0" y="0"/>
            <a:ext cx="288925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nl-NL" altLang="nl-NL"/>
          </a:p>
        </p:txBody>
      </p:sp>
      <p:sp>
        <p:nvSpPr>
          <p:cNvPr id="29700" name="Text Box 3"/>
          <p:cNvSpPr txBox="1">
            <a:spLocks noChangeArrowheads="1"/>
          </p:cNvSpPr>
          <p:nvPr/>
        </p:nvSpPr>
        <p:spPr bwMode="auto">
          <a:xfrm>
            <a:off x="3778250" y="0"/>
            <a:ext cx="2889250" cy="493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nl-NL" altLang="nl-NL"/>
          </a:p>
        </p:txBody>
      </p:sp>
      <p:sp>
        <p:nvSpPr>
          <p:cNvPr id="29701" name="Rectangle 4"/>
          <p:cNvSpPr>
            <a:spLocks noGrp="1" noRot="1" noChangeAspect="1" noChangeArrowheads="1"/>
          </p:cNvSpPr>
          <p:nvPr>
            <p:ph type="sldImg"/>
          </p:nvPr>
        </p:nvSpPr>
        <p:spPr bwMode="auto">
          <a:xfrm>
            <a:off x="866775" y="739775"/>
            <a:ext cx="4933950" cy="370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p:nvPr>
        </p:nvSpPr>
        <p:spPr bwMode="auto">
          <a:xfrm>
            <a:off x="666750" y="4689475"/>
            <a:ext cx="5334000" cy="4440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nl-NL" noProof="0"/>
          </a:p>
        </p:txBody>
      </p:sp>
      <p:sp>
        <p:nvSpPr>
          <p:cNvPr id="29703" name="Text Box 6"/>
          <p:cNvSpPr txBox="1">
            <a:spLocks noChangeArrowheads="1"/>
          </p:cNvSpPr>
          <p:nvPr/>
        </p:nvSpPr>
        <p:spPr bwMode="auto">
          <a:xfrm>
            <a:off x="0" y="9377363"/>
            <a:ext cx="288925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nl-NL" altLang="nl-NL"/>
          </a:p>
        </p:txBody>
      </p:sp>
      <p:sp>
        <p:nvSpPr>
          <p:cNvPr id="3079" name="Rectangle 7"/>
          <p:cNvSpPr>
            <a:spLocks noGrp="1" noChangeArrowheads="1"/>
          </p:cNvSpPr>
          <p:nvPr>
            <p:ph type="sldNum"/>
          </p:nvPr>
        </p:nvSpPr>
        <p:spPr bwMode="auto">
          <a:xfrm>
            <a:off x="3778250" y="9377363"/>
            <a:ext cx="2887663"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723900" algn="l"/>
                <a:tab pos="1447800" algn="l"/>
                <a:tab pos="2171700" algn="l"/>
                <a:tab pos="2895600" algn="l"/>
              </a:tabLst>
              <a:defRPr sz="1200">
                <a:solidFill>
                  <a:srgbClr val="000000"/>
                </a:solidFill>
                <a:latin typeface="Arial" panose="020B0604020202020204" pitchFamily="34" charset="0"/>
                <a:ea typeface="Arial Unicode MS" pitchFamily="34" charset="-128"/>
              </a:defRPr>
            </a:lvl1pPr>
          </a:lstStyle>
          <a:p>
            <a:pPr>
              <a:defRPr/>
            </a:pPr>
            <a:fld id="{E5687251-8426-4ADA-B1D2-172A6BBEA51B}" type="slidenum">
              <a:rPr lang="en-US" altLang="nl-NL"/>
              <a:pPr>
                <a:defRPr/>
              </a:pPr>
              <a:t>‹nr.›</a:t>
            </a:fld>
            <a:endParaRPr lang="en-US" altLang="nl-NL"/>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p:sp>
      <p:sp>
        <p:nvSpPr>
          <p:cNvPr id="33795"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Times New Roman" panose="02020603050405020304" pitchFamily="18" charset="0"/>
            </a:endParaRPr>
          </a:p>
        </p:txBody>
      </p:sp>
      <p:sp>
        <p:nvSpPr>
          <p:cNvPr id="33796"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192A490-2A52-4615-89C4-A11E8DF4D60F}" type="slidenum">
              <a:rPr lang="en-US" altLang="nl-NL" smtClean="0">
                <a:latin typeface="Arial" panose="020B0604020202020204" pitchFamily="34" charset="0"/>
                <a:cs typeface="Arial Unicode MS" panose="020B0604020202020204" pitchFamily="34" charset="-128"/>
              </a:rPr>
              <a:pPr>
                <a:spcBef>
                  <a:spcPct val="0"/>
                </a:spcBef>
                <a:buClrTx/>
                <a:buFontTx/>
                <a:buNone/>
              </a:pPr>
              <a:t>2</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latin typeface="Arial" panose="020B0604020202020204" pitchFamily="34" charset="0"/>
            </a:endParaRPr>
          </a:p>
        </p:txBody>
      </p:sp>
      <p:sp>
        <p:nvSpPr>
          <p:cNvPr id="327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AC6019A-93EB-4021-B06C-B5888553A6EC}" type="slidenum">
              <a:rPr lang="en-US" altLang="nl-NL">
                <a:latin typeface="Arial" panose="020B0604020202020204" pitchFamily="34" charset="0"/>
              </a:rPr>
              <a:pPr/>
              <a:t>18</a:t>
            </a:fld>
            <a:endParaRPr lang="en-US" altLang="nl-NL">
              <a:latin typeface="Arial" panose="020B0604020202020204" pitchFamily="34" charset="0"/>
            </a:endParaRPr>
          </a:p>
        </p:txBody>
      </p:sp>
    </p:spTree>
    <p:extLst>
      <p:ext uri="{BB962C8B-B14F-4D97-AF65-F5344CB8AC3E}">
        <p14:creationId xmlns:p14="http://schemas.microsoft.com/office/powerpoint/2010/main" val="397826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NL" altLang="nl-NL">
                <a:latin typeface="Arial" panose="020B0604020202020204" pitchFamily="34" charset="0"/>
              </a:rPr>
              <a:t>https://www.youtube.com/watch?v=wLWV0XN7K1g</a:t>
            </a:r>
          </a:p>
        </p:txBody>
      </p:sp>
      <p:sp>
        <p:nvSpPr>
          <p:cNvPr id="337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05F2CA8-1FC3-473D-A4A6-99EEEDF43750}" type="slidenum">
              <a:rPr lang="en-US" altLang="nl-NL">
                <a:latin typeface="Arial" panose="020B0604020202020204" pitchFamily="34" charset="0"/>
              </a:rPr>
              <a:pPr/>
              <a:t>19</a:t>
            </a:fld>
            <a:endParaRPr lang="en-US" altLang="nl-NL">
              <a:latin typeface="Arial" panose="020B0604020202020204" pitchFamily="34" charset="0"/>
            </a:endParaRPr>
          </a:p>
        </p:txBody>
      </p:sp>
    </p:spTree>
    <p:extLst>
      <p:ext uri="{BB962C8B-B14F-4D97-AF65-F5344CB8AC3E}">
        <p14:creationId xmlns:p14="http://schemas.microsoft.com/office/powerpoint/2010/main" val="943104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19138" indent="-2762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08075"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550988"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1993900"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4511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083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3655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227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defTabSz="914400">
              <a:spcBef>
                <a:spcPct val="0"/>
              </a:spcBef>
              <a:buClrTx/>
              <a:buFontTx/>
              <a:buNone/>
            </a:pPr>
            <a:fld id="{BE015FC5-1195-499F-88C2-E803E5A893A3}" type="slidenum">
              <a:rPr lang="en-US" altLang="nl-NL" smtClean="0">
                <a:latin typeface="Arial" panose="020B0604020202020204" pitchFamily="34" charset="0"/>
                <a:ea typeface="ヒラギノ角ゴ Pro W3"/>
                <a:cs typeface="Arial Unicode MS" panose="020B0604020202020204" pitchFamily="34" charset="-128"/>
              </a:rPr>
              <a:pPr defTabSz="914400">
                <a:spcBef>
                  <a:spcPct val="0"/>
                </a:spcBef>
                <a:buClrTx/>
                <a:buFontTx/>
                <a:buNone/>
              </a:pPr>
              <a:t>33</a:t>
            </a:fld>
            <a:endParaRPr lang="en-US" altLang="nl-NL">
              <a:latin typeface="Arial" panose="020B0604020202020204" pitchFamily="34" charset="0"/>
              <a:ea typeface="ヒラギノ角ゴ Pro W3"/>
              <a:cs typeface="Arial Unicode MS" panose="020B0604020202020204" pitchFamily="34" charset="-128"/>
            </a:endParaRPr>
          </a:p>
        </p:txBody>
      </p:sp>
      <p:sp>
        <p:nvSpPr>
          <p:cNvPr id="53251" name="Rectangle 2"/>
          <p:cNvSpPr>
            <a:spLocks noGrp="1" noRot="1" noChangeAspect="1" noChangeArrowheads="1" noTextEdit="1"/>
          </p:cNvSpPr>
          <p:nvPr>
            <p:ph type="sldImg"/>
          </p:nvPr>
        </p:nvSpPr>
        <p:spPr>
          <a:solidFill>
            <a:srgbClr val="FFFFFF"/>
          </a:solidFill>
        </p:spPr>
      </p:sp>
      <p:sp>
        <p:nvSpPr>
          <p:cNvPr id="53252"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nl-N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19138" indent="-276225">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08075"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550988"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1993900" indent="-220663">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4511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083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3655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22700" indent="-2206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defTabSz="914400">
              <a:spcBef>
                <a:spcPct val="0"/>
              </a:spcBef>
              <a:buClrTx/>
              <a:buFontTx/>
              <a:buNone/>
            </a:pPr>
            <a:fld id="{27DA781B-491D-4065-B93C-8E520D612D72}" type="slidenum">
              <a:rPr lang="en-US" altLang="nl-NL" smtClean="0">
                <a:solidFill>
                  <a:schemeClr val="tx1"/>
                </a:solidFill>
                <a:latin typeface="Arial" panose="020B0604020202020204" pitchFamily="34" charset="0"/>
                <a:ea typeface="ヒラギノ角ゴ Pro W3"/>
                <a:cs typeface="Arial Unicode MS" panose="020B0604020202020204" pitchFamily="34" charset="-128"/>
              </a:rPr>
              <a:pPr defTabSz="914400">
                <a:spcBef>
                  <a:spcPct val="0"/>
                </a:spcBef>
                <a:buClrTx/>
                <a:buFontTx/>
                <a:buNone/>
              </a:pPr>
              <a:t>37</a:t>
            </a:fld>
            <a:endParaRPr lang="en-US" altLang="nl-NL">
              <a:solidFill>
                <a:schemeClr val="tx1"/>
              </a:solidFill>
              <a:latin typeface="Arial" panose="020B0604020202020204" pitchFamily="34" charset="0"/>
              <a:ea typeface="ヒラギノ角ゴ Pro W3"/>
              <a:cs typeface="Arial Unicode MS" panose="020B0604020202020204" pitchFamily="34" charset="-128"/>
            </a:endParaRPr>
          </a:p>
        </p:txBody>
      </p:sp>
      <p:sp>
        <p:nvSpPr>
          <p:cNvPr id="59395" name="Rectangle 2"/>
          <p:cNvSpPr>
            <a:spLocks noGrp="1" noRot="1" noChangeAspect="1" noChangeArrowheads="1" noTextEdit="1"/>
          </p:cNvSpPr>
          <p:nvPr>
            <p:ph type="sldImg"/>
          </p:nvPr>
        </p:nvSpPr>
        <p:spPr>
          <a:solidFill>
            <a:srgbClr val="FFFFFF"/>
          </a:solidFill>
        </p:spPr>
      </p:sp>
      <p:sp>
        <p:nvSpPr>
          <p:cNvPr id="5939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nl-N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Times New Roman" panose="02020603050405020304" pitchFamily="18" charset="0"/>
            </a:endParaRPr>
          </a:p>
        </p:txBody>
      </p:sp>
      <p:sp>
        <p:nvSpPr>
          <p:cNvPr id="35844"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1463E78-B545-409E-AE94-B38DE026DC39}" type="slidenum">
              <a:rPr lang="en-US" altLang="nl-NL" smtClean="0">
                <a:latin typeface="Arial" panose="020B0604020202020204" pitchFamily="34" charset="0"/>
                <a:cs typeface="Arial Unicode MS" panose="020B0604020202020204" pitchFamily="34" charset="-128"/>
              </a:rPr>
              <a:pPr>
                <a:spcBef>
                  <a:spcPct val="0"/>
                </a:spcBef>
                <a:buClrTx/>
                <a:buFontTx/>
                <a:buNone/>
              </a:pPr>
              <a:t>3</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p:sp>
      <p:sp>
        <p:nvSpPr>
          <p:cNvPr id="37891"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latin typeface="Times New Roman" panose="02020603050405020304" pitchFamily="18" charset="0"/>
            </a:endParaRPr>
          </a:p>
        </p:txBody>
      </p:sp>
      <p:sp>
        <p:nvSpPr>
          <p:cNvPr id="37892"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293F1D2-AD11-48C2-B820-4661305CB35F}" type="slidenum">
              <a:rPr lang="en-US" altLang="nl-NL" smtClean="0">
                <a:latin typeface="Arial" panose="020B0604020202020204" pitchFamily="34" charset="0"/>
                <a:cs typeface="Arial Unicode MS" panose="020B0604020202020204" pitchFamily="34" charset="-128"/>
              </a:rPr>
              <a:pPr>
                <a:spcBef>
                  <a:spcPct val="0"/>
                </a:spcBef>
                <a:buClrTx/>
                <a:buFontTx/>
                <a:buNone/>
              </a:pPr>
              <a:t>4</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latin typeface="Times New Roman" panose="02020603050405020304" pitchFamily="18" charset="0"/>
            </a:endParaRPr>
          </a:p>
        </p:txBody>
      </p:sp>
      <p:sp>
        <p:nvSpPr>
          <p:cNvPr id="39940"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DB76306-BA98-4906-AAF7-5DFB8941C39E}" type="slidenum">
              <a:rPr lang="en-US" altLang="nl-NL" smtClean="0">
                <a:latin typeface="Arial" panose="020B0604020202020204" pitchFamily="34" charset="0"/>
                <a:cs typeface="Arial Unicode MS" panose="020B0604020202020204" pitchFamily="34" charset="-128"/>
              </a:rPr>
              <a:pPr>
                <a:spcBef>
                  <a:spcPct val="0"/>
                </a:spcBef>
                <a:buClrTx/>
                <a:buFontTx/>
                <a:buNone/>
              </a:pPr>
              <a:t>5</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p:sp>
      <p:sp>
        <p:nvSpPr>
          <p:cNvPr id="41987"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Times New Roman" panose="02020603050405020304" pitchFamily="18" charset="0"/>
            </a:endParaRPr>
          </a:p>
        </p:txBody>
      </p:sp>
      <p:sp>
        <p:nvSpPr>
          <p:cNvPr id="41988"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73EE207-985E-4890-98DF-B28F721B8F60}" type="slidenum">
              <a:rPr lang="en-US" altLang="nl-NL" smtClean="0">
                <a:latin typeface="Arial" panose="020B0604020202020204" pitchFamily="34" charset="0"/>
                <a:cs typeface="Arial Unicode MS" panose="020B0604020202020204" pitchFamily="34" charset="-128"/>
              </a:rPr>
              <a:pPr>
                <a:spcBef>
                  <a:spcPct val="0"/>
                </a:spcBef>
                <a:buClrTx/>
                <a:buFontTx/>
                <a:buNone/>
              </a:pPr>
              <a:t>6</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p:sp>
      <p:sp>
        <p:nvSpPr>
          <p:cNvPr id="44035"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Times New Roman" panose="02020603050405020304" pitchFamily="18" charset="0"/>
            </a:endParaRPr>
          </a:p>
        </p:txBody>
      </p:sp>
      <p:sp>
        <p:nvSpPr>
          <p:cNvPr id="44036"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4F61835-81B9-4CF4-A2AE-2CDD77DA9C33}" type="slidenum">
              <a:rPr lang="en-US" altLang="nl-NL" smtClean="0">
                <a:latin typeface="Arial" panose="020B0604020202020204" pitchFamily="34" charset="0"/>
                <a:cs typeface="Arial Unicode MS" panose="020B0604020202020204" pitchFamily="34" charset="-128"/>
              </a:rPr>
              <a:pPr>
                <a:spcBef>
                  <a:spcPct val="0"/>
                </a:spcBef>
                <a:buClrTx/>
                <a:buFontTx/>
                <a:buNone/>
              </a:pPr>
              <a:t>7</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p:sp>
      <p:sp>
        <p:nvSpPr>
          <p:cNvPr id="46083" name="Notes Placeholder 2"/>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dirty="0">
              <a:latin typeface="Times New Roman" panose="02020603050405020304" pitchFamily="18" charset="0"/>
            </a:endParaRPr>
          </a:p>
        </p:txBody>
      </p:sp>
      <p:sp>
        <p:nvSpPr>
          <p:cNvPr id="46084" name="Slide Number Placeholder 3"/>
          <p:cNvSpPr>
            <a:spLocks noGrp="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C201A13-DC6C-41CE-875B-AF92016A2042}" type="slidenum">
              <a:rPr lang="en-US" altLang="nl-NL" smtClean="0">
                <a:latin typeface="Arial" panose="020B0604020202020204" pitchFamily="34" charset="0"/>
                <a:cs typeface="Arial Unicode MS" panose="020B0604020202020204" pitchFamily="34" charset="-128"/>
              </a:rPr>
              <a:pPr>
                <a:spcBef>
                  <a:spcPct val="0"/>
                </a:spcBef>
                <a:buClrTx/>
                <a:buFontTx/>
                <a:buNone/>
              </a:pPr>
              <a:t>8</a:t>
            </a:fld>
            <a:endParaRPr lang="en-US" altLang="nl-NL">
              <a:latin typeface="Arial" panose="020B0604020202020204" pitchFamily="34" charset="0"/>
              <a:cs typeface="Arial Unicode MS" panose="020B060402020202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30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C2C72D3-93BA-45A4-AE92-DDC35B5ED05D}" type="slidenum">
              <a:rPr lang="en-US" altLang="nl-NL">
                <a:latin typeface="Arial" panose="020B0604020202020204" pitchFamily="34" charset="0"/>
              </a:rPr>
              <a:pPr/>
              <a:t>16</a:t>
            </a:fld>
            <a:endParaRPr lang="en-US" altLang="nl-NL">
              <a:latin typeface="Arial" panose="020B0604020202020204" pitchFamily="34" charset="0"/>
            </a:endParaRPr>
          </a:p>
        </p:txBody>
      </p:sp>
    </p:spTree>
    <p:extLst>
      <p:ext uri="{BB962C8B-B14F-4D97-AF65-F5344CB8AC3E}">
        <p14:creationId xmlns:p14="http://schemas.microsoft.com/office/powerpoint/2010/main" val="3943629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latin typeface="Arial" panose="020B0604020202020204" pitchFamily="34" charset="0"/>
            </a:endParaRPr>
          </a:p>
        </p:txBody>
      </p:sp>
      <p:sp>
        <p:nvSpPr>
          <p:cNvPr id="30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C2C72D3-93BA-45A4-AE92-DDC35B5ED05D}" type="slidenum">
              <a:rPr lang="en-US" altLang="nl-NL">
                <a:latin typeface="Arial" panose="020B0604020202020204" pitchFamily="34" charset="0"/>
              </a:rPr>
              <a:pPr/>
              <a:t>17</a:t>
            </a:fld>
            <a:endParaRPr lang="en-US" altLang="nl-NL">
              <a:latin typeface="Arial" panose="020B0604020202020204" pitchFamily="34" charset="0"/>
            </a:endParaRPr>
          </a:p>
        </p:txBody>
      </p:sp>
    </p:spTree>
    <p:extLst>
      <p:ext uri="{BB962C8B-B14F-4D97-AF65-F5344CB8AC3E}">
        <p14:creationId xmlns:p14="http://schemas.microsoft.com/office/powerpoint/2010/main" val="3173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defTabSz="914400">
                <a:defRPr/>
              </a:pPr>
              <a:endParaRPr lang="nl-NL" altLang="nl-NL">
                <a:solidFill>
                  <a:srgbClr val="000000"/>
                </a:solidFill>
              </a:endParaRPr>
            </a:p>
          </p:txBody>
        </p:sp>
      </p:grpSp>
      <p:sp>
        <p:nvSpPr>
          <p:cNvPr id="50188" name="Rectangle 12"/>
          <p:cNvSpPr>
            <a:spLocks noGrp="1" noChangeArrowheads="1"/>
          </p:cNvSpPr>
          <p:nvPr>
            <p:ph type="ctrTitle"/>
          </p:nvPr>
        </p:nvSpPr>
        <p:spPr>
          <a:xfrm>
            <a:off x="990600" y="1676400"/>
            <a:ext cx="7772400" cy="1462088"/>
          </a:xfrm>
        </p:spPr>
        <p:txBody>
          <a:bodyPr/>
          <a:lstStyle>
            <a:lvl1pPr>
              <a:defRPr/>
            </a:lvl1pPr>
          </a:lstStyle>
          <a:p>
            <a:r>
              <a:rPr lang="en-US"/>
              <a:t>Click to edit Master title style</a:t>
            </a:r>
          </a:p>
        </p:txBody>
      </p:sp>
      <p:sp>
        <p:nvSpPr>
          <p:cNvPr id="5018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defTabSz="449263">
              <a:buClr>
                <a:srgbClr val="000000"/>
              </a:buClr>
              <a:buSzPct val="100000"/>
              <a:buFont typeface="Times New Roman" pitchFamily="16" charset="0"/>
              <a:buNone/>
              <a:defRPr>
                <a:solidFill>
                  <a:srgbClr val="1C1C1C"/>
                </a:solidFill>
                <a:latin typeface="Tahoma" pitchFamily="32" charset="0"/>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defTabSz="449263">
              <a:buClr>
                <a:srgbClr val="000000"/>
              </a:buClr>
              <a:buSzPct val="100000"/>
              <a:buFont typeface="Times New Roman" pitchFamily="16" charset="0"/>
              <a:buNone/>
              <a:defRPr>
                <a:solidFill>
                  <a:srgbClr val="1C1C1C"/>
                </a:solidFill>
                <a:latin typeface="Tahoma" pitchFamily="32" charset="0"/>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defTabSz="449263">
              <a:buClr>
                <a:srgbClr val="000000"/>
              </a:buClr>
              <a:buSzPct val="100000"/>
              <a:buFont typeface="Times New Roman" panose="02020603050405020304" pitchFamily="18" charset="0"/>
              <a:buNone/>
              <a:defRPr>
                <a:solidFill>
                  <a:srgbClr val="1C1C1C"/>
                </a:solidFill>
              </a:defRPr>
            </a:lvl1pPr>
          </a:lstStyle>
          <a:p>
            <a:pPr>
              <a:defRPr/>
            </a:pPr>
            <a:fld id="{D202DCAA-C8B3-4E24-974D-FE9313160A00}" type="slidenum">
              <a:rPr lang="en-US" altLang="nl-NL"/>
              <a:pPr>
                <a:defRPr/>
              </a:pPr>
              <a:t>‹nr.›</a:t>
            </a:fld>
            <a:endParaRPr lang="en-US" altLang="nl-NL"/>
          </a:p>
        </p:txBody>
      </p:sp>
    </p:spTree>
    <p:extLst>
      <p:ext uri="{BB962C8B-B14F-4D97-AF65-F5344CB8AC3E}">
        <p14:creationId xmlns:p14="http://schemas.microsoft.com/office/powerpoint/2010/main" val="3197159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0B13E46A-905F-4C91-BDAB-DA982B4117CF}" type="slidenum">
              <a:rPr lang="en-US" altLang="nl-NL"/>
              <a:pPr>
                <a:defRPr/>
              </a:pPr>
              <a:t>‹nr.›</a:t>
            </a:fld>
            <a:endParaRPr lang="en-US" altLang="nl-NL"/>
          </a:p>
        </p:txBody>
      </p:sp>
    </p:spTree>
    <p:extLst>
      <p:ext uri="{BB962C8B-B14F-4D97-AF65-F5344CB8AC3E}">
        <p14:creationId xmlns:p14="http://schemas.microsoft.com/office/powerpoint/2010/main" val="3529667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004050" y="214313"/>
            <a:ext cx="1951038" cy="5918200"/>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1150938" y="214313"/>
            <a:ext cx="5700712" cy="5918200"/>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B25BDC84-DE43-4589-A2C1-8B2E40B697E4}" type="slidenum">
              <a:rPr lang="en-US" altLang="nl-NL"/>
              <a:pPr>
                <a:defRPr/>
              </a:pPr>
              <a:t>‹nr.›</a:t>
            </a:fld>
            <a:endParaRPr lang="en-US" altLang="nl-NL"/>
          </a:p>
        </p:txBody>
      </p:sp>
    </p:spTree>
    <p:extLst>
      <p:ext uri="{BB962C8B-B14F-4D97-AF65-F5344CB8AC3E}">
        <p14:creationId xmlns:p14="http://schemas.microsoft.com/office/powerpoint/2010/main" val="1558011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150938" y="214313"/>
            <a:ext cx="7793037" cy="1462087"/>
          </a:xfrm>
        </p:spPr>
        <p:txBody>
          <a:bodyPr/>
          <a:lstStyle/>
          <a:p>
            <a:r>
              <a:rPr lang="nl-NL"/>
              <a:t>Klik om de stijl te bewerken</a:t>
            </a:r>
          </a:p>
        </p:txBody>
      </p:sp>
      <p:sp>
        <p:nvSpPr>
          <p:cNvPr id="3" name="Tijdelijke aanduiding voor tekst 2"/>
          <p:cNvSpPr>
            <a:spLocks noGrp="1"/>
          </p:cNvSpPr>
          <p:nvPr>
            <p:ph type="body" sz="half" idx="1"/>
          </p:nvPr>
        </p:nvSpPr>
        <p:spPr>
          <a:xfrm>
            <a:off x="1182688" y="2017713"/>
            <a:ext cx="381000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5145088" y="2017713"/>
            <a:ext cx="3810000" cy="41148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7"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EFCB67CC-7D16-4D00-9341-BD3D74706CDB}" type="slidenum">
              <a:rPr lang="en-US" altLang="nl-NL"/>
              <a:pPr>
                <a:defRPr/>
              </a:pPr>
              <a:t>‹nr.›</a:t>
            </a:fld>
            <a:endParaRPr lang="en-US" altLang="nl-NL"/>
          </a:p>
        </p:txBody>
      </p:sp>
    </p:spTree>
    <p:extLst>
      <p:ext uri="{BB962C8B-B14F-4D97-AF65-F5344CB8AC3E}">
        <p14:creationId xmlns:p14="http://schemas.microsoft.com/office/powerpoint/2010/main" val="2928492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Object">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1150938" y="214313"/>
            <a:ext cx="7804150" cy="5918200"/>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3"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4"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AD65C9EA-DCE8-48D2-8182-924992CF9A20}" type="slidenum">
              <a:rPr lang="en-US" altLang="nl-NL"/>
              <a:pPr>
                <a:defRPr/>
              </a:pPr>
              <a:t>‹nr.›</a:t>
            </a:fld>
            <a:endParaRPr lang="en-US" altLang="nl-NL"/>
          </a:p>
        </p:txBody>
      </p:sp>
    </p:spTree>
    <p:extLst>
      <p:ext uri="{BB962C8B-B14F-4D97-AF65-F5344CB8AC3E}">
        <p14:creationId xmlns:p14="http://schemas.microsoft.com/office/powerpoint/2010/main" val="2290083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1C5664FD-C493-4E0E-A85A-B0ACCA9A148E}" type="slidenum">
              <a:rPr lang="en-US" altLang="nl-NL"/>
              <a:pPr>
                <a:defRPr/>
              </a:pPr>
              <a:t>‹nr.›</a:t>
            </a:fld>
            <a:endParaRPr lang="en-US" altLang="nl-NL"/>
          </a:p>
        </p:txBody>
      </p:sp>
    </p:spTree>
    <p:extLst>
      <p:ext uri="{BB962C8B-B14F-4D97-AF65-F5344CB8AC3E}">
        <p14:creationId xmlns:p14="http://schemas.microsoft.com/office/powerpoint/2010/main" val="27395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
        <p:nvSpPr>
          <p:cNvPr id="4"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BD848A88-6CD8-4D7D-9609-508D1180DD6A}" type="slidenum">
              <a:rPr lang="en-US" altLang="nl-NL"/>
              <a:pPr>
                <a:defRPr/>
              </a:pPr>
              <a:t>‹nr.›</a:t>
            </a:fld>
            <a:endParaRPr lang="en-US" altLang="nl-NL"/>
          </a:p>
        </p:txBody>
      </p:sp>
    </p:spTree>
    <p:extLst>
      <p:ext uri="{BB962C8B-B14F-4D97-AF65-F5344CB8AC3E}">
        <p14:creationId xmlns:p14="http://schemas.microsoft.com/office/powerpoint/2010/main" val="258978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7"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2665AF42-58AF-4429-A442-4BFB3F27313D}" type="slidenum">
              <a:rPr lang="en-US" altLang="nl-NL"/>
              <a:pPr>
                <a:defRPr/>
              </a:pPr>
              <a:t>‹nr.›</a:t>
            </a:fld>
            <a:endParaRPr lang="en-US" altLang="nl-NL"/>
          </a:p>
        </p:txBody>
      </p:sp>
    </p:spTree>
    <p:extLst>
      <p:ext uri="{BB962C8B-B14F-4D97-AF65-F5344CB8AC3E}">
        <p14:creationId xmlns:p14="http://schemas.microsoft.com/office/powerpoint/2010/main" val="257096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a:t>Klik om de stijl te bewerken</a:t>
            </a:r>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8"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9"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A85D2351-AE66-46F7-B07D-3757C8E6F78E}" type="slidenum">
              <a:rPr lang="en-US" altLang="nl-NL"/>
              <a:pPr>
                <a:defRPr/>
              </a:pPr>
              <a:t>‹nr.›</a:t>
            </a:fld>
            <a:endParaRPr lang="en-US" altLang="nl-NL"/>
          </a:p>
        </p:txBody>
      </p:sp>
    </p:spTree>
    <p:extLst>
      <p:ext uri="{BB962C8B-B14F-4D97-AF65-F5344CB8AC3E}">
        <p14:creationId xmlns:p14="http://schemas.microsoft.com/office/powerpoint/2010/main" val="289467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4"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5"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CF517AE9-E265-4E15-B3AA-CEA6E2513D3C}" type="slidenum">
              <a:rPr lang="en-US" altLang="nl-NL"/>
              <a:pPr>
                <a:defRPr/>
              </a:pPr>
              <a:t>‹nr.›</a:t>
            </a:fld>
            <a:endParaRPr lang="en-US" altLang="nl-NL"/>
          </a:p>
        </p:txBody>
      </p:sp>
    </p:spTree>
    <p:extLst>
      <p:ext uri="{BB962C8B-B14F-4D97-AF65-F5344CB8AC3E}">
        <p14:creationId xmlns:p14="http://schemas.microsoft.com/office/powerpoint/2010/main" val="3891346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3"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4"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AEF9A139-CE55-49F4-8EE1-6C005587CF39}" type="slidenum">
              <a:rPr lang="en-US" altLang="nl-NL"/>
              <a:pPr>
                <a:defRPr/>
              </a:pPr>
              <a:t>‹nr.›</a:t>
            </a:fld>
            <a:endParaRPr lang="en-US" altLang="nl-NL"/>
          </a:p>
        </p:txBody>
      </p:sp>
    </p:spTree>
    <p:extLst>
      <p:ext uri="{BB962C8B-B14F-4D97-AF65-F5344CB8AC3E}">
        <p14:creationId xmlns:p14="http://schemas.microsoft.com/office/powerpoint/2010/main" val="4198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nl-NL"/>
              <a:t>Klik om de stijl te bewerken</a:t>
            </a:r>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7"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CFEE2589-18FE-46C1-A1F3-22805E47F9A3}" type="slidenum">
              <a:rPr lang="en-US" altLang="nl-NL"/>
              <a:pPr>
                <a:defRPr/>
              </a:pPr>
              <a:t>‹nr.›</a:t>
            </a:fld>
            <a:endParaRPr lang="en-US" altLang="nl-NL"/>
          </a:p>
        </p:txBody>
      </p:sp>
    </p:spTree>
    <p:extLst>
      <p:ext uri="{BB962C8B-B14F-4D97-AF65-F5344CB8AC3E}">
        <p14:creationId xmlns:p14="http://schemas.microsoft.com/office/powerpoint/2010/main" val="249327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nl-NL"/>
              <a:t>Klik om de stijl te bewerken</a:t>
            </a:r>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Rectangle 11"/>
          <p:cNvSpPr>
            <a:spLocks noGrp="1" noChangeArrowheads="1"/>
          </p:cNvSpPr>
          <p:nvPr>
            <p:ph type="dt" sz="half" idx="10"/>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6" name="Rectangle 12"/>
          <p:cNvSpPr>
            <a:spLocks noGrp="1" noChangeArrowheads="1"/>
          </p:cNvSpPr>
          <p:nvPr>
            <p:ph type="ftr" sz="quarter" idx="11"/>
          </p:nvPr>
        </p:nvSpPr>
        <p:spPr/>
        <p:txBody>
          <a:bodyPr/>
          <a:lstStyle>
            <a:lvl1pPr defTabSz="449263">
              <a:buClr>
                <a:srgbClr val="000000"/>
              </a:buClr>
              <a:buSzPct val="100000"/>
              <a:buFont typeface="Times New Roman" pitchFamily="16" charset="0"/>
              <a:buNone/>
              <a:defRPr>
                <a:latin typeface="Tahoma" pitchFamily="32" charset="0"/>
              </a:defRPr>
            </a:lvl1pPr>
          </a:lstStyle>
          <a:p>
            <a:pPr>
              <a:defRPr/>
            </a:pPr>
            <a:endParaRPr lang="en-US"/>
          </a:p>
        </p:txBody>
      </p:sp>
      <p:sp>
        <p:nvSpPr>
          <p:cNvPr id="7" name="Rectangle 13"/>
          <p:cNvSpPr>
            <a:spLocks noGrp="1" noChangeArrowheads="1"/>
          </p:cNvSpPr>
          <p:nvPr>
            <p:ph type="sldNum" sz="quarter" idx="12"/>
          </p:nvPr>
        </p:nvSpPr>
        <p:spPr/>
        <p:txBody>
          <a:bodyPr/>
          <a:lstStyle>
            <a:lvl1pPr defTabSz="449263">
              <a:buClr>
                <a:srgbClr val="000000"/>
              </a:buClr>
              <a:buSzPct val="100000"/>
              <a:buFont typeface="Times New Roman" panose="02020603050405020304" pitchFamily="18" charset="0"/>
              <a:buNone/>
              <a:defRPr/>
            </a:lvl1pPr>
          </a:lstStyle>
          <a:p>
            <a:pPr>
              <a:defRPr/>
            </a:pPr>
            <a:fld id="{D5F80B75-45CC-4D33-A21B-EFE5F0FEE4A2}" type="slidenum">
              <a:rPr lang="en-US" altLang="nl-NL"/>
              <a:pPr>
                <a:defRPr/>
              </a:pPr>
              <a:t>‹nr.›</a:t>
            </a:fld>
            <a:endParaRPr lang="en-US" altLang="nl-NL"/>
          </a:p>
        </p:txBody>
      </p:sp>
    </p:spTree>
    <p:extLst>
      <p:ext uri="{BB962C8B-B14F-4D97-AF65-F5344CB8AC3E}">
        <p14:creationId xmlns:p14="http://schemas.microsoft.com/office/powerpoint/2010/main" val="1580183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ltGray">
          <a:xfrm>
            <a:off x="417513" y="10985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1"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2" name="Rectangle 4"/>
          <p:cNvSpPr>
            <a:spLocks noChangeArrowheads="1"/>
          </p:cNvSpPr>
          <p:nvPr/>
        </p:nvSpPr>
        <p:spPr bwMode="ltGray">
          <a:xfrm>
            <a:off x="541338" y="15208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3"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4"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5" name="Rectangle 7"/>
          <p:cNvSpPr>
            <a:spLocks noChangeArrowheads="1"/>
          </p:cNvSpPr>
          <p:nvPr/>
        </p:nvSpPr>
        <p:spPr bwMode="gray">
          <a:xfrm>
            <a:off x="762000" y="99060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2056"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bg1"/>
                </a:solidFill>
                <a:latin typeface="Tahoma" pitchFamily="34" charset="0"/>
                <a:ea typeface="SimSun" pitchFamily="2" charset="-122"/>
              </a:defRPr>
            </a:lvl1pPr>
            <a:lvl2pPr>
              <a:defRPr>
                <a:solidFill>
                  <a:schemeClr val="bg1"/>
                </a:solidFill>
                <a:latin typeface="Tahoma" pitchFamily="34" charset="0"/>
                <a:ea typeface="SimSun" pitchFamily="2" charset="-122"/>
              </a:defRPr>
            </a:lvl2pPr>
            <a:lvl3pPr>
              <a:defRPr>
                <a:solidFill>
                  <a:schemeClr val="bg1"/>
                </a:solidFill>
                <a:latin typeface="Tahoma" pitchFamily="34" charset="0"/>
                <a:ea typeface="SimSun" pitchFamily="2" charset="-122"/>
              </a:defRPr>
            </a:lvl3pPr>
            <a:lvl4pPr>
              <a:defRPr>
                <a:solidFill>
                  <a:schemeClr val="bg1"/>
                </a:solidFill>
                <a:latin typeface="Tahoma" pitchFamily="34" charset="0"/>
                <a:ea typeface="SimSun" pitchFamily="2" charset="-122"/>
              </a:defRPr>
            </a:lvl4pPr>
            <a:lvl5pPr>
              <a:defRPr>
                <a:solidFill>
                  <a:schemeClr val="bg1"/>
                </a:solidFill>
                <a:latin typeface="Tahoma" pitchFamily="34" charset="0"/>
                <a:ea typeface="SimSun" pitchFamily="2" charset="-122"/>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Tahoma" pitchFamily="34" charset="0"/>
                <a:ea typeface="SimSun" pitchFamily="2" charset="-122"/>
              </a:defRPr>
            </a:lvl9pPr>
          </a:lstStyle>
          <a:p>
            <a:pPr algn="ctr" defTabSz="914400" eaLnBrk="1" hangingPunct="1">
              <a:defRPr/>
            </a:pPr>
            <a:endParaRPr kumimoji="1" lang="nl-NL" altLang="nl-NL" sz="2400">
              <a:solidFill>
                <a:srgbClr val="000000"/>
              </a:solidFill>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nl-NL"/>
              <a:t>Click to edit Master title style</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49163"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defTabSz="914400" eaLnBrk="1" hangingPunct="1">
              <a:buClrTx/>
              <a:buSzTx/>
              <a:buFontTx/>
              <a:buNone/>
              <a:defRPr sz="1400">
                <a:solidFill>
                  <a:srgbClr val="000000"/>
                </a:solidFill>
                <a:ea typeface="SimSun" charset="-122"/>
              </a:defRPr>
            </a:lvl1pPr>
          </a:lstStyle>
          <a:p>
            <a:pPr>
              <a:defRPr/>
            </a:pPr>
            <a:endParaRPr lang="en-US"/>
          </a:p>
        </p:txBody>
      </p:sp>
      <p:sp>
        <p:nvSpPr>
          <p:cNvPr id="49164"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defTabSz="914400" eaLnBrk="1" hangingPunct="1">
              <a:buClrTx/>
              <a:buSzTx/>
              <a:buFontTx/>
              <a:buNone/>
              <a:defRPr sz="1400">
                <a:solidFill>
                  <a:srgbClr val="000000"/>
                </a:solidFill>
                <a:ea typeface="SimSun" charset="-122"/>
              </a:defRPr>
            </a:lvl1pPr>
          </a:lstStyle>
          <a:p>
            <a:pPr>
              <a:defRPr/>
            </a:pPr>
            <a:endParaRPr lang="en-US"/>
          </a:p>
        </p:txBody>
      </p:sp>
      <p:sp>
        <p:nvSpPr>
          <p:cNvPr id="49165"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defTabSz="914400" eaLnBrk="1" hangingPunct="1">
              <a:defRPr sz="1400">
                <a:solidFill>
                  <a:srgbClr val="000000"/>
                </a:solidFill>
              </a:defRPr>
            </a:lvl1pPr>
          </a:lstStyle>
          <a:p>
            <a:pPr>
              <a:defRPr/>
            </a:pPr>
            <a:fld id="{E4F023F0-1544-47B6-BB51-4280B4646F69}" type="slidenum">
              <a:rPr lang="en-US" altLang="nl-NL"/>
              <a:pPr>
                <a:defRPr/>
              </a:pPr>
              <a:t>‹nr.›</a:t>
            </a:fld>
            <a:endParaRPr lang="en-US" altLang="nl-NL"/>
          </a:p>
        </p:txBody>
      </p:sp>
    </p:spTree>
  </p:cSld>
  <p:clrMap bg1="lt1" tx1="dk1" bg2="lt2" tx2="dk2" accent1="accent1" accent2="accent2" accent3="accent3" accent4="accent4" accent5="accent5" accent6="accent6" hlink="hlink" folHlink="folHlink"/>
  <p:sldLayoutIdLst>
    <p:sldLayoutId id="2147485698" r:id="rId1"/>
    <p:sldLayoutId id="2147485699" r:id="rId2"/>
    <p:sldLayoutId id="2147485700" r:id="rId3"/>
    <p:sldLayoutId id="2147485701" r:id="rId4"/>
    <p:sldLayoutId id="2147485702" r:id="rId5"/>
    <p:sldLayoutId id="2147485703" r:id="rId6"/>
    <p:sldLayoutId id="2147485704" r:id="rId7"/>
    <p:sldLayoutId id="2147485705" r:id="rId8"/>
    <p:sldLayoutId id="2147485706" r:id="rId9"/>
    <p:sldLayoutId id="2147485707" r:id="rId10"/>
    <p:sldLayoutId id="2147485708" r:id="rId11"/>
    <p:sldLayoutId id="2147485709" r:id="rId12"/>
    <p:sldLayoutId id="2147485710"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www.msix.nl/msix-methode.ph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hanze.n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LWV0XN7K1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joesabado.com/2013/02/mindmapping-for-brainstorming-and-organizing-ideas/" TargetMode="Externa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hyperlink" Target="https://www.pearsonmylabandmastering.com/globa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hanze.nl/" TargetMode="External"/><Relationship Id="rId7"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2.xml"/><Relationship Id="rId6" Type="http://schemas.openxmlformats.org/officeDocument/2006/relationships/hyperlink" Target="http://www.sciencedirect.com/" TargetMode="External"/><Relationship Id="rId5" Type="http://schemas.openxmlformats.org/officeDocument/2006/relationships/hyperlink" Target="http://scholar.google.com/" TargetMode="External"/><Relationship Id="rId4" Type="http://schemas.openxmlformats.org/officeDocument/2006/relationships/hyperlink" Target="http://www.ncbi.nlm.nih.gov/sites/entrez"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zozolala.com/ZL171_DeHeer.html"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ww.slzb.de/index.php?id=185"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p:txBody>
          <a:bodyPr/>
          <a:lstStyle/>
          <a:p>
            <a:r>
              <a:rPr lang="en-US" altLang="nl-NL" dirty="0" err="1"/>
              <a:t>Biologie</a:t>
            </a:r>
            <a:r>
              <a:rPr lang="en-US" altLang="nl-NL" dirty="0"/>
              <a:t> 1, </a:t>
            </a:r>
            <a:r>
              <a:rPr lang="en-US" altLang="nl-NL" dirty="0" err="1"/>
              <a:t>Thema</a:t>
            </a:r>
            <a:r>
              <a:rPr lang="en-US" altLang="nl-NL" dirty="0"/>
              <a:t> 1</a:t>
            </a:r>
          </a:p>
        </p:txBody>
      </p:sp>
      <p:sp>
        <p:nvSpPr>
          <p:cNvPr id="31747" name="Rectangle 3"/>
          <p:cNvSpPr>
            <a:spLocks noGrp="1" noChangeArrowheads="1"/>
          </p:cNvSpPr>
          <p:nvPr>
            <p:ph type="subTitle" idx="1"/>
          </p:nvPr>
        </p:nvSpPr>
        <p:spPr/>
        <p:txBody>
          <a:bodyPr/>
          <a:lstStyle/>
          <a:p>
            <a:r>
              <a:rPr lang="nl-NL" altLang="nl-NL" dirty="0"/>
              <a:t>Orde in Chaos</a:t>
            </a:r>
            <a:endParaRPr lang="en-US" altLang="nl-NL" dirty="0"/>
          </a:p>
          <a:p>
            <a:endParaRPr lang="en-US" altLang="nl-NL" dirty="0"/>
          </a:p>
          <a:p>
            <a:r>
              <a:rPr lang="nl-NL" altLang="nl-NL" dirty="0"/>
              <a:t>Les 1, </a:t>
            </a:r>
            <a:r>
              <a:rPr lang="nl-NL" altLang="nl-NL" dirty="0" smtClean="0"/>
              <a:t>2020-2021</a:t>
            </a:r>
            <a:endParaRPr lang="nl-NL" altLang="nl-NL" dirty="0"/>
          </a:p>
          <a:p>
            <a:r>
              <a:rPr lang="nl-NL" altLang="nl-NL" dirty="0"/>
              <a:t>Dr. Titia Vrenken</a:t>
            </a:r>
            <a:br>
              <a:rPr lang="nl-NL" altLang="nl-NL" dirty="0"/>
            </a:br>
            <a:r>
              <a:rPr lang="nl-NL" altLang="nl-NL" dirty="0"/>
              <a:t>VRTI</a:t>
            </a:r>
          </a:p>
        </p:txBody>
      </p:sp>
      <p:sp>
        <p:nvSpPr>
          <p:cNvPr id="31748" name="Rectangle 1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1560BE-4FD5-441F-9772-26E4F344A301}" type="slidenum">
              <a:rPr lang="en-US" altLang="nl-NL" smtClean="0"/>
              <a:pPr/>
              <a:t>1</a:t>
            </a:fld>
            <a:endParaRPr lang="en-US" altLang="nl-NL"/>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p:cNvSpPr/>
          <p:nvPr/>
        </p:nvSpPr>
        <p:spPr bwMode="auto">
          <a:xfrm>
            <a:off x="6577081" y="6252838"/>
            <a:ext cx="1859040" cy="327806"/>
          </a:xfrm>
          <a:prstGeom prst="rect">
            <a:avLst/>
          </a:prstGeom>
          <a:solidFill>
            <a:srgbClr val="FF33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1800" b="0" i="0" u="none" strike="noStrike" cap="none" normalizeH="0" baseline="0">
              <a:ln>
                <a:noFill/>
              </a:ln>
              <a:solidFill>
                <a:schemeClr val="tx1"/>
              </a:solidFill>
              <a:effectLst/>
              <a:latin typeface="Tahoma" pitchFamily="34" charset="0"/>
            </a:endParaRPr>
          </a:p>
        </p:txBody>
      </p:sp>
      <p:pic>
        <p:nvPicPr>
          <p:cNvPr id="7" name="Afbeelding 6"/>
          <p:cNvPicPr>
            <a:picLocks noChangeAspect="1"/>
          </p:cNvPicPr>
          <p:nvPr/>
        </p:nvPicPr>
        <p:blipFill>
          <a:blip r:embed="rId2"/>
          <a:stretch>
            <a:fillRect/>
          </a:stretch>
        </p:blipFill>
        <p:spPr>
          <a:xfrm>
            <a:off x="3197839" y="5098700"/>
            <a:ext cx="1980371" cy="1445746"/>
          </a:xfrm>
          <a:prstGeom prst="rect">
            <a:avLst/>
          </a:prstGeom>
        </p:spPr>
      </p:pic>
      <p:pic>
        <p:nvPicPr>
          <p:cNvPr id="2" name="Afbeelding 1"/>
          <p:cNvPicPr>
            <a:picLocks noChangeAspect="1"/>
          </p:cNvPicPr>
          <p:nvPr/>
        </p:nvPicPr>
        <p:blipFill>
          <a:blip r:embed="rId3"/>
          <a:stretch>
            <a:fillRect/>
          </a:stretch>
        </p:blipFill>
        <p:spPr>
          <a:xfrm>
            <a:off x="97651" y="3241314"/>
            <a:ext cx="2137550" cy="1424055"/>
          </a:xfrm>
          <a:prstGeom prst="rect">
            <a:avLst/>
          </a:prstGeom>
        </p:spPr>
      </p:pic>
      <p:sp>
        <p:nvSpPr>
          <p:cNvPr id="4098" name="Rectangle 2"/>
          <p:cNvSpPr>
            <a:spLocks noGrp="1" noChangeArrowheads="1"/>
          </p:cNvSpPr>
          <p:nvPr>
            <p:ph type="title"/>
          </p:nvPr>
        </p:nvSpPr>
        <p:spPr/>
        <p:txBody>
          <a:bodyPr/>
          <a:lstStyle/>
          <a:p>
            <a:pPr eaLnBrk="1" hangingPunct="1"/>
            <a:r>
              <a:rPr lang="nl-NL" altLang="nl-NL" sz="3600" dirty="0">
                <a:solidFill>
                  <a:srgbClr val="333399"/>
                </a:solidFill>
              </a:rPr>
              <a:t>Wat is studievaardigheid?</a:t>
            </a:r>
            <a:r>
              <a:rPr lang="en-US" altLang="nl-NL" sz="3600" dirty="0">
                <a:solidFill>
                  <a:srgbClr val="333399"/>
                </a:solidFill>
              </a:rPr>
              <a:t> </a:t>
            </a:r>
            <a:endParaRPr lang="nl-NL" altLang="nl-NL" sz="3600" dirty="0">
              <a:solidFill>
                <a:srgbClr val="333399"/>
              </a:solidFill>
            </a:endParaRPr>
          </a:p>
        </p:txBody>
      </p:sp>
      <p:sp>
        <p:nvSpPr>
          <p:cNvPr id="4099" name="Rectangle 3"/>
          <p:cNvSpPr>
            <a:spLocks noGrp="1" noChangeArrowheads="1"/>
          </p:cNvSpPr>
          <p:nvPr>
            <p:ph type="body" idx="1"/>
          </p:nvPr>
        </p:nvSpPr>
        <p:spPr>
          <a:xfrm>
            <a:off x="468313" y="2017713"/>
            <a:ext cx="8486775" cy="4114800"/>
          </a:xfrm>
        </p:spPr>
        <p:txBody>
          <a:bodyPr/>
          <a:lstStyle/>
          <a:p>
            <a:pPr eaLnBrk="1" hangingPunct="1"/>
            <a:r>
              <a:rPr lang="nl-NL" altLang="nl-NL" sz="2400" dirty="0"/>
              <a:t>Vaardigheden nodig bij een studie</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a:p>
            <a:pPr eaLnBrk="1" hangingPunct="1">
              <a:buFont typeface="Wingdings" panose="05000000000000000000" pitchFamily="2" charset="2"/>
              <a:buNone/>
            </a:pPr>
            <a:r>
              <a:rPr lang="nl-NL" altLang="nl-NL" sz="2400" dirty="0"/>
              <a:t>		</a:t>
            </a:r>
          </a:p>
        </p:txBody>
      </p:sp>
      <p:sp>
        <p:nvSpPr>
          <p:cNvPr id="4100" name="Rectangle 3"/>
          <p:cNvSpPr>
            <a:spLocks noChangeArrowheads="1"/>
          </p:cNvSpPr>
          <p:nvPr/>
        </p:nvSpPr>
        <p:spPr bwMode="auto">
          <a:xfrm>
            <a:off x="0" y="6269038"/>
            <a:ext cx="2643188" cy="428625"/>
          </a:xfrm>
          <a:prstGeom prst="rect">
            <a:avLst/>
          </a:prstGeom>
          <a:solidFill>
            <a:schemeClr val="accent2"/>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dirty="0"/>
              <a:t>presenteren</a:t>
            </a:r>
          </a:p>
        </p:txBody>
      </p:sp>
      <p:sp>
        <p:nvSpPr>
          <p:cNvPr id="4101" name="Oval 5"/>
          <p:cNvSpPr>
            <a:spLocks noChangeArrowheads="1"/>
          </p:cNvSpPr>
          <p:nvPr/>
        </p:nvSpPr>
        <p:spPr bwMode="auto">
          <a:xfrm>
            <a:off x="2071688" y="3786188"/>
            <a:ext cx="2571750" cy="714375"/>
          </a:xfrm>
          <a:prstGeom prst="ellipse">
            <a:avLst/>
          </a:prstGeom>
          <a:solidFill>
            <a:srgbClr val="00B0F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a:solidFill>
                  <a:schemeClr val="bg1"/>
                </a:solidFill>
              </a:rPr>
              <a:t>samenvatten</a:t>
            </a:r>
          </a:p>
        </p:txBody>
      </p:sp>
      <p:sp>
        <p:nvSpPr>
          <p:cNvPr id="4102" name="Oval 6"/>
          <p:cNvSpPr>
            <a:spLocks noChangeArrowheads="1"/>
          </p:cNvSpPr>
          <p:nvPr/>
        </p:nvSpPr>
        <p:spPr bwMode="auto">
          <a:xfrm>
            <a:off x="1677528" y="3179069"/>
            <a:ext cx="2928938" cy="10001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u="sng" dirty="0"/>
              <a:t>onderstrepen</a:t>
            </a:r>
          </a:p>
        </p:txBody>
      </p:sp>
      <p:sp>
        <p:nvSpPr>
          <p:cNvPr id="4103" name="Flowchart: Preparation 8"/>
          <p:cNvSpPr>
            <a:spLocks noChangeArrowheads="1"/>
          </p:cNvSpPr>
          <p:nvPr/>
        </p:nvSpPr>
        <p:spPr bwMode="auto">
          <a:xfrm>
            <a:off x="707297" y="5115790"/>
            <a:ext cx="2214563" cy="928687"/>
          </a:xfrm>
          <a:prstGeom prst="flowChartPreparation">
            <a:avLst/>
          </a:prstGeom>
          <a:solidFill>
            <a:srgbClr val="7030A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dirty="0">
                <a:solidFill>
                  <a:schemeClr val="bg1"/>
                </a:solidFill>
              </a:rPr>
              <a:t>hoofd- of bijzaak?</a:t>
            </a:r>
          </a:p>
        </p:txBody>
      </p:sp>
      <p:sp>
        <p:nvSpPr>
          <p:cNvPr id="4104" name="Flowchart: Alternate Process 9"/>
          <p:cNvSpPr>
            <a:spLocks noChangeArrowheads="1"/>
          </p:cNvSpPr>
          <p:nvPr/>
        </p:nvSpPr>
        <p:spPr bwMode="auto">
          <a:xfrm>
            <a:off x="5914231" y="2035969"/>
            <a:ext cx="2643187" cy="1500187"/>
          </a:xfrm>
          <a:prstGeom prst="flowChartAlternateProcess">
            <a:avLst/>
          </a:prstGeom>
          <a:solidFill>
            <a:srgbClr val="FF66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nl-NL" altLang="nl-NL" sz="1800" dirty="0"/>
          </a:p>
          <a:p>
            <a:pPr algn="ctr">
              <a:spcBef>
                <a:spcPct val="0"/>
              </a:spcBef>
              <a:buClrTx/>
              <a:buSzTx/>
              <a:buFontTx/>
              <a:buNone/>
            </a:pPr>
            <a:r>
              <a:rPr lang="nl-NL" altLang="nl-NL" sz="1800" dirty="0"/>
              <a:t>informatie verzamelen en eigen maken</a:t>
            </a:r>
          </a:p>
        </p:txBody>
      </p:sp>
      <p:sp>
        <p:nvSpPr>
          <p:cNvPr id="4107" name="Rounded Rectangle 4"/>
          <p:cNvSpPr>
            <a:spLocks noChangeArrowheads="1"/>
          </p:cNvSpPr>
          <p:nvPr/>
        </p:nvSpPr>
        <p:spPr bwMode="auto">
          <a:xfrm>
            <a:off x="3197839" y="4755734"/>
            <a:ext cx="2143125" cy="428625"/>
          </a:xfrm>
          <a:prstGeom prst="roundRect">
            <a:avLst>
              <a:gd name="adj" fmla="val 16667"/>
            </a:avLst>
          </a:prstGeom>
          <a:solidFill>
            <a:srgbClr val="00B05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dirty="0"/>
              <a:t>studieplanning</a:t>
            </a:r>
          </a:p>
        </p:txBody>
      </p:sp>
      <p:sp>
        <p:nvSpPr>
          <p:cNvPr id="4108" name="Rectangle 7"/>
          <p:cNvSpPr>
            <a:spLocks noChangeArrowheads="1"/>
          </p:cNvSpPr>
          <p:nvPr/>
        </p:nvSpPr>
        <p:spPr bwMode="auto">
          <a:xfrm>
            <a:off x="142875" y="2786063"/>
            <a:ext cx="3000375" cy="428625"/>
          </a:xfrm>
          <a:prstGeom prst="rect">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nl-NL" altLang="nl-NL" sz="1800">
                <a:solidFill>
                  <a:schemeClr val="bg1"/>
                </a:solidFill>
              </a:rPr>
              <a:t>aantekeningen maken</a:t>
            </a:r>
          </a:p>
        </p:txBody>
      </p:sp>
      <p:sp>
        <p:nvSpPr>
          <p:cNvPr id="14" name="Slide Number Placeholder 1"/>
          <p:cNvSpPr>
            <a:spLocks noGrp="1"/>
          </p:cNvSpPr>
          <p:nvPr>
            <p:ph type="sldNum" sz="quarter" idx="12"/>
          </p:nvPr>
        </p:nvSpPr>
        <p:spPr>
          <a:xfrm>
            <a:off x="7235825"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0557DCB-86B9-4E7A-9499-8D7516884362}" type="slidenum">
              <a:rPr lang="en-US" altLang="en-US"/>
              <a:pPr/>
              <a:t>10</a:t>
            </a:fld>
            <a:endParaRPr lang="en-US" altLang="en-US"/>
          </a:p>
        </p:txBody>
      </p:sp>
      <p:sp>
        <p:nvSpPr>
          <p:cNvPr id="3" name="Rechthoek 2"/>
          <p:cNvSpPr/>
          <p:nvPr/>
        </p:nvSpPr>
        <p:spPr>
          <a:xfrm>
            <a:off x="37090" y="4665369"/>
            <a:ext cx="4572000" cy="246221"/>
          </a:xfrm>
          <a:prstGeom prst="rect">
            <a:avLst/>
          </a:prstGeom>
        </p:spPr>
        <p:txBody>
          <a:bodyPr>
            <a:spAutoFit/>
          </a:bodyPr>
          <a:lstStyle/>
          <a:p>
            <a:r>
              <a:rPr lang="nl-NL" sz="1000" dirty="0">
                <a:solidFill>
                  <a:srgbClr val="002060"/>
                </a:solidFill>
              </a:rPr>
              <a:t>https://nl.wikihow.com/Aantekeningen-maken</a:t>
            </a:r>
          </a:p>
        </p:txBody>
      </p:sp>
      <p:pic>
        <p:nvPicPr>
          <p:cNvPr id="4" name="Afbeelding 3"/>
          <p:cNvPicPr>
            <a:picLocks noChangeAspect="1"/>
          </p:cNvPicPr>
          <p:nvPr/>
        </p:nvPicPr>
        <p:blipFill>
          <a:blip r:embed="rId4"/>
          <a:stretch>
            <a:fillRect/>
          </a:stretch>
        </p:blipFill>
        <p:spPr>
          <a:xfrm>
            <a:off x="5250420" y="2786062"/>
            <a:ext cx="924160" cy="1290638"/>
          </a:xfrm>
          <a:prstGeom prst="rect">
            <a:avLst/>
          </a:prstGeom>
        </p:spPr>
      </p:pic>
      <p:sp>
        <p:nvSpPr>
          <p:cNvPr id="5" name="Rechthoek 4"/>
          <p:cNvSpPr/>
          <p:nvPr/>
        </p:nvSpPr>
        <p:spPr>
          <a:xfrm>
            <a:off x="5135635" y="4007316"/>
            <a:ext cx="4572000" cy="246221"/>
          </a:xfrm>
          <a:prstGeom prst="rect">
            <a:avLst/>
          </a:prstGeom>
        </p:spPr>
        <p:txBody>
          <a:bodyPr>
            <a:spAutoFit/>
          </a:bodyPr>
          <a:lstStyle/>
          <a:p>
            <a:r>
              <a:rPr lang="nl-NL" sz="1000" dirty="0">
                <a:solidFill>
                  <a:srgbClr val="002060"/>
                </a:solidFill>
              </a:rPr>
              <a:t>https://superspreekbeurt.nl/spreekbeurt-informatie</a:t>
            </a:r>
          </a:p>
        </p:txBody>
      </p:sp>
      <p:sp>
        <p:nvSpPr>
          <p:cNvPr id="8" name="Rechthoek 7"/>
          <p:cNvSpPr/>
          <p:nvPr/>
        </p:nvSpPr>
        <p:spPr>
          <a:xfrm>
            <a:off x="2973588" y="6432447"/>
            <a:ext cx="4572000" cy="246221"/>
          </a:xfrm>
          <a:prstGeom prst="rect">
            <a:avLst/>
          </a:prstGeom>
        </p:spPr>
        <p:txBody>
          <a:bodyPr>
            <a:spAutoFit/>
          </a:bodyPr>
          <a:lstStyle/>
          <a:p>
            <a:r>
              <a:rPr lang="nl-NL" sz="1000">
                <a:solidFill>
                  <a:srgbClr val="002060"/>
                </a:solidFill>
              </a:rPr>
              <a:t>http://www.autismeplein.nl/action/articles/list</a:t>
            </a:r>
            <a:r>
              <a:rPr lang="nl-NL" sz="1000"/>
              <a:t>/?keywordID=256</a:t>
            </a:r>
            <a:endParaRPr lang="nl-NL" sz="1000" dirty="0"/>
          </a:p>
        </p:txBody>
      </p:sp>
      <p:pic>
        <p:nvPicPr>
          <p:cNvPr id="10" name="Afbeelding 9"/>
          <p:cNvPicPr>
            <a:picLocks noChangeAspect="1"/>
          </p:cNvPicPr>
          <p:nvPr/>
        </p:nvPicPr>
        <p:blipFill>
          <a:blip r:embed="rId5"/>
          <a:stretch>
            <a:fillRect/>
          </a:stretch>
        </p:blipFill>
        <p:spPr>
          <a:xfrm>
            <a:off x="6452629" y="4255495"/>
            <a:ext cx="2025569" cy="2018817"/>
          </a:xfrm>
          <a:prstGeom prst="rect">
            <a:avLst/>
          </a:prstGeom>
        </p:spPr>
      </p:pic>
      <p:sp>
        <p:nvSpPr>
          <p:cNvPr id="11" name="Rechthoek 10"/>
          <p:cNvSpPr/>
          <p:nvPr/>
        </p:nvSpPr>
        <p:spPr>
          <a:xfrm>
            <a:off x="6560419" y="6208023"/>
            <a:ext cx="1867371" cy="369332"/>
          </a:xfrm>
          <a:prstGeom prst="rect">
            <a:avLst/>
          </a:prstGeom>
        </p:spPr>
        <p:txBody>
          <a:bodyPr wrap="none">
            <a:spAutoFit/>
          </a:bodyPr>
          <a:lstStyle/>
          <a:p>
            <a:pPr algn="ctr"/>
            <a:r>
              <a:rPr lang="nl-NL" altLang="nl-NL" dirty="0">
                <a:solidFill>
                  <a:srgbClr val="002060"/>
                </a:solidFill>
              </a:rPr>
              <a:t>Huiswerk maken</a:t>
            </a:r>
          </a:p>
        </p:txBody>
      </p:sp>
      <p:sp>
        <p:nvSpPr>
          <p:cNvPr id="24" name="Rechthoek 23"/>
          <p:cNvSpPr/>
          <p:nvPr/>
        </p:nvSpPr>
        <p:spPr>
          <a:xfrm>
            <a:off x="6560419" y="6201446"/>
            <a:ext cx="1867371" cy="369332"/>
          </a:xfrm>
          <a:prstGeom prst="rect">
            <a:avLst/>
          </a:prstGeom>
        </p:spPr>
        <p:txBody>
          <a:bodyPr wrap="none">
            <a:spAutoFit/>
          </a:bodyPr>
          <a:lstStyle/>
          <a:p>
            <a:pPr algn="ctr"/>
            <a:r>
              <a:rPr lang="nl-NL" altLang="nl-NL" dirty="0">
                <a:solidFill>
                  <a:srgbClr val="002060"/>
                </a:solidFill>
              </a:rPr>
              <a:t>Huiswerk maken</a:t>
            </a:r>
          </a:p>
        </p:txBody>
      </p:sp>
      <p:sp>
        <p:nvSpPr>
          <p:cNvPr id="15" name="Rechthoek 14"/>
          <p:cNvSpPr/>
          <p:nvPr/>
        </p:nvSpPr>
        <p:spPr>
          <a:xfrm>
            <a:off x="6401756" y="6555557"/>
            <a:ext cx="2380780" cy="246221"/>
          </a:xfrm>
          <a:prstGeom prst="rect">
            <a:avLst/>
          </a:prstGeom>
        </p:spPr>
        <p:txBody>
          <a:bodyPr wrap="none">
            <a:spAutoFit/>
          </a:bodyPr>
          <a:lstStyle/>
          <a:p>
            <a:r>
              <a:rPr lang="nl-NL" sz="1000" dirty="0">
                <a:solidFill>
                  <a:srgbClr val="002060"/>
                </a:solidFill>
                <a:hlinkClick r:id="rId6"/>
              </a:rPr>
              <a:t>http://www.msix.nl/msix-methode.php</a:t>
            </a:r>
            <a:endParaRPr lang="nl-NL" sz="1000" dirty="0">
              <a:solidFill>
                <a:srgbClr val="002060"/>
              </a:solidFill>
            </a:endParaRPr>
          </a:p>
        </p:txBody>
      </p:sp>
    </p:spTree>
    <p:extLst>
      <p:ext uri="{BB962C8B-B14F-4D97-AF65-F5344CB8AC3E}">
        <p14:creationId xmlns:p14="http://schemas.microsoft.com/office/powerpoint/2010/main" val="12218576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208088" y="785813"/>
            <a:ext cx="7793037" cy="1462087"/>
          </a:xfrm>
        </p:spPr>
        <p:txBody>
          <a:bodyPr/>
          <a:lstStyle/>
          <a:p>
            <a:pPr eaLnBrk="1" hangingPunct="1"/>
            <a:r>
              <a:rPr lang="nl-NL" altLang="nl-NL" sz="3600" dirty="0">
                <a:solidFill>
                  <a:srgbClr val="333399"/>
                </a:solidFill>
              </a:rPr>
              <a:t>Studievaardigheden concreet</a:t>
            </a:r>
            <a:br>
              <a:rPr lang="nl-NL" altLang="nl-NL" sz="3600" dirty="0">
                <a:solidFill>
                  <a:srgbClr val="333399"/>
                </a:solidFill>
              </a:rPr>
            </a:br>
            <a:endParaRPr lang="nl-NL" altLang="nl-NL" sz="3600" dirty="0">
              <a:solidFill>
                <a:srgbClr val="333399"/>
              </a:solidFill>
            </a:endParaRPr>
          </a:p>
        </p:txBody>
      </p:sp>
      <p:sp>
        <p:nvSpPr>
          <p:cNvPr id="5123" name="Rectangle 3"/>
          <p:cNvSpPr>
            <a:spLocks noGrp="1" noChangeArrowheads="1"/>
          </p:cNvSpPr>
          <p:nvPr>
            <p:ph type="body" idx="1"/>
          </p:nvPr>
        </p:nvSpPr>
        <p:spPr>
          <a:xfrm>
            <a:off x="714375" y="2017713"/>
            <a:ext cx="8143875" cy="4840287"/>
          </a:xfrm>
        </p:spPr>
        <p:txBody>
          <a:bodyPr/>
          <a:lstStyle/>
          <a:p>
            <a:pPr eaLnBrk="1" hangingPunct="1">
              <a:lnSpc>
                <a:spcPct val="90000"/>
              </a:lnSpc>
              <a:buFont typeface="Wingdings" panose="05000000000000000000" pitchFamily="2" charset="2"/>
              <a:buNone/>
            </a:pPr>
            <a:r>
              <a:rPr lang="nl-NL" altLang="nl-NL" sz="2400" u="sng"/>
              <a:t>Stel je deze vragen: </a:t>
            </a:r>
          </a:p>
          <a:p>
            <a:pPr eaLnBrk="1" hangingPunct="1">
              <a:lnSpc>
                <a:spcPct val="90000"/>
              </a:lnSpc>
            </a:pPr>
            <a:r>
              <a:rPr lang="nl-NL" altLang="nl-NL" sz="2400"/>
              <a:t>Wat is de rode draad van het hoofdstuk?</a:t>
            </a:r>
          </a:p>
          <a:p>
            <a:pPr eaLnBrk="1" hangingPunct="1">
              <a:lnSpc>
                <a:spcPct val="90000"/>
              </a:lnSpc>
            </a:pPr>
            <a:endParaRPr lang="nl-NL" altLang="nl-NL" sz="2400"/>
          </a:p>
          <a:p>
            <a:pPr eaLnBrk="1" hangingPunct="1">
              <a:lnSpc>
                <a:spcPct val="90000"/>
              </a:lnSpc>
            </a:pPr>
            <a:r>
              <a:rPr lang="nl-NL" altLang="nl-NL" sz="2400"/>
              <a:t>Wat is de hoofdvraag waarop het hoofdstuk een antwoord probeert te geven? </a:t>
            </a:r>
          </a:p>
          <a:p>
            <a:pPr eaLnBrk="1" hangingPunct="1">
              <a:lnSpc>
                <a:spcPct val="90000"/>
              </a:lnSpc>
            </a:pPr>
            <a:endParaRPr lang="nl-NL" altLang="nl-NL" sz="2400"/>
          </a:p>
          <a:p>
            <a:pPr eaLnBrk="1" hangingPunct="1">
              <a:lnSpc>
                <a:spcPct val="90000"/>
              </a:lnSpc>
            </a:pPr>
            <a:r>
              <a:rPr lang="nl-NL" altLang="nl-NL" sz="2400"/>
              <a:t>Wat weet ik al over dit onderwerp?</a:t>
            </a:r>
          </a:p>
          <a:p>
            <a:pPr eaLnBrk="1" hangingPunct="1">
              <a:lnSpc>
                <a:spcPct val="90000"/>
              </a:lnSpc>
              <a:buFont typeface="Wingdings" panose="05000000000000000000" pitchFamily="2" charset="2"/>
              <a:buNone/>
            </a:pPr>
            <a:endParaRPr lang="nl-NL" altLang="nl-NL" sz="2400"/>
          </a:p>
          <a:p>
            <a:pPr eaLnBrk="1" hangingPunct="1">
              <a:lnSpc>
                <a:spcPct val="90000"/>
              </a:lnSpc>
            </a:pPr>
            <a:r>
              <a:rPr lang="nl-NL" altLang="nl-NL" sz="2400"/>
              <a:t>Hoe moeilijk is het boek? </a:t>
            </a:r>
          </a:p>
          <a:p>
            <a:pPr eaLnBrk="1" hangingPunct="1">
              <a:lnSpc>
                <a:spcPct val="90000"/>
              </a:lnSpc>
            </a:pPr>
            <a:endParaRPr lang="nl-NL" altLang="nl-NL" sz="2400"/>
          </a:p>
          <a:p>
            <a:pPr eaLnBrk="1" hangingPunct="1">
              <a:lnSpc>
                <a:spcPct val="90000"/>
              </a:lnSpc>
            </a:pPr>
            <a:r>
              <a:rPr lang="nl-NL" altLang="nl-NL" sz="2400"/>
              <a:t>Hoeveel tijd zal het mij kosten om de stof goed te bestuderen? </a:t>
            </a:r>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318AA8E-AE85-4624-A835-DD88BCD6C21C}" type="slidenum">
              <a:rPr lang="en-US" altLang="en-US"/>
              <a:pPr/>
              <a:t>11</a:t>
            </a:fld>
            <a:endParaRPr lang="en-US" altLang="en-US"/>
          </a:p>
        </p:txBody>
      </p:sp>
    </p:spTree>
    <p:extLst>
      <p:ext uri="{BB962C8B-B14F-4D97-AF65-F5344CB8AC3E}">
        <p14:creationId xmlns:p14="http://schemas.microsoft.com/office/powerpoint/2010/main" val="1091228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nl-NL" altLang="nl-NL" sz="3600" dirty="0">
                <a:solidFill>
                  <a:srgbClr val="333399"/>
                </a:solidFill>
              </a:rPr>
              <a:t>Startvaardigheid - Studievaardigheid</a:t>
            </a:r>
          </a:p>
        </p:txBody>
      </p:sp>
      <p:sp>
        <p:nvSpPr>
          <p:cNvPr id="6147" name="Content Placeholder 2"/>
          <p:cNvSpPr>
            <a:spLocks noGrp="1"/>
          </p:cNvSpPr>
          <p:nvPr>
            <p:ph idx="1"/>
          </p:nvPr>
        </p:nvSpPr>
        <p:spPr>
          <a:xfrm>
            <a:off x="395288" y="2171700"/>
            <a:ext cx="8424862" cy="4114800"/>
          </a:xfrm>
        </p:spPr>
        <p:txBody>
          <a:bodyPr/>
          <a:lstStyle/>
          <a:p>
            <a:pPr marL="0" indent="0">
              <a:buFont typeface="Wingdings" panose="05000000000000000000" pitchFamily="2" charset="2"/>
              <a:buNone/>
              <a:defRPr/>
            </a:pPr>
            <a:r>
              <a:rPr lang="nl-NL" altLang="nl-NL" sz="2000" dirty="0"/>
              <a:t>Nederlands en Wiskunde</a:t>
            </a:r>
          </a:p>
          <a:p>
            <a:pPr>
              <a:buFont typeface="Wingdings" panose="05000000000000000000" pitchFamily="2" charset="2"/>
              <a:buNone/>
              <a:defRPr/>
            </a:pPr>
            <a:endParaRPr lang="nl-NL" altLang="nl-NL" sz="2000" dirty="0"/>
          </a:p>
          <a:p>
            <a:pPr>
              <a:defRPr/>
            </a:pPr>
            <a:r>
              <a:rPr lang="nl-NL" altLang="nl-NL" sz="2000" dirty="0" smtClean="0"/>
              <a:t>Startvaardigheid Nederlands </a:t>
            </a:r>
            <a:r>
              <a:rPr lang="nl-NL" altLang="nl-NL" sz="2000" dirty="0"/>
              <a:t>(taalbeheersing)</a:t>
            </a:r>
          </a:p>
          <a:p>
            <a:pPr>
              <a:buFont typeface="Wingdings" panose="05000000000000000000" pitchFamily="2" charset="2"/>
              <a:buNone/>
              <a:defRPr/>
            </a:pPr>
            <a:r>
              <a:rPr lang="nl-NL" altLang="nl-NL" sz="2000" dirty="0"/>
              <a:t>(tentamenweek kwartaal 1)</a:t>
            </a:r>
          </a:p>
          <a:p>
            <a:pPr>
              <a:buFont typeface="Wingdings" panose="05000000000000000000" pitchFamily="2" charset="2"/>
              <a:buNone/>
              <a:defRPr/>
            </a:pPr>
            <a:endParaRPr lang="nl-NL" altLang="nl-NL" sz="2000" dirty="0"/>
          </a:p>
          <a:p>
            <a:pPr>
              <a:defRPr/>
            </a:pPr>
            <a:r>
              <a:rPr lang="nl-NL" altLang="nl-NL" sz="2000" dirty="0"/>
              <a:t>Basisvaardigheden Wiskunde</a:t>
            </a:r>
          </a:p>
          <a:p>
            <a:pPr>
              <a:buFont typeface="Wingdings" panose="05000000000000000000" pitchFamily="2" charset="2"/>
              <a:buNone/>
              <a:defRPr/>
            </a:pPr>
            <a:endParaRPr lang="nl-NL" altLang="nl-NL" sz="2000" dirty="0"/>
          </a:p>
          <a:p>
            <a:pPr>
              <a:defRPr/>
            </a:pPr>
            <a:r>
              <a:rPr lang="nl-NL" altLang="nl-NL" sz="2000" dirty="0"/>
              <a:t>Oefentoetsen Nederlands staan op </a:t>
            </a:r>
            <a:r>
              <a:rPr lang="nl-NL" altLang="nl-NL" sz="2000" dirty="0" smtClean="0">
                <a:hlinkClick r:id="rId2"/>
              </a:rPr>
              <a:t>www.hanze.nl</a:t>
            </a:r>
            <a:endParaRPr lang="nl-NL" altLang="nl-NL" sz="2000" dirty="0"/>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43DBE2B-20E1-469B-A282-E8D1643EF739}" type="slidenum">
              <a:rPr lang="en-US" altLang="en-US"/>
              <a:pPr/>
              <a:t>12</a:t>
            </a:fld>
            <a:endParaRPr lang="en-US" altLang="en-US"/>
          </a:p>
        </p:txBody>
      </p:sp>
    </p:spTree>
    <p:extLst>
      <p:ext uri="{BB962C8B-B14F-4D97-AF65-F5344CB8AC3E}">
        <p14:creationId xmlns:p14="http://schemas.microsoft.com/office/powerpoint/2010/main" val="2944871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50938" y="549275"/>
            <a:ext cx="7793037" cy="1127125"/>
          </a:xfrm>
        </p:spPr>
        <p:txBody>
          <a:bodyPr/>
          <a:lstStyle/>
          <a:p>
            <a:pPr eaLnBrk="1" hangingPunct="1"/>
            <a:r>
              <a:rPr lang="nl-NL" altLang="nl-NL" sz="3600" dirty="0">
                <a:solidFill>
                  <a:srgbClr val="333399"/>
                </a:solidFill>
              </a:rPr>
              <a:t>Methodes </a:t>
            </a:r>
          </a:p>
        </p:txBody>
      </p:sp>
      <p:sp>
        <p:nvSpPr>
          <p:cNvPr id="8195" name="Rectangle 3"/>
          <p:cNvSpPr>
            <a:spLocks noGrp="1" noChangeArrowheads="1"/>
          </p:cNvSpPr>
          <p:nvPr>
            <p:ph type="body" idx="1"/>
          </p:nvPr>
        </p:nvSpPr>
        <p:spPr>
          <a:xfrm>
            <a:off x="820449" y="1825337"/>
            <a:ext cx="7772400" cy="4602451"/>
          </a:xfrm>
        </p:spPr>
        <p:txBody>
          <a:bodyPr/>
          <a:lstStyle/>
          <a:p>
            <a:pPr eaLnBrk="1" hangingPunct="1">
              <a:buFont typeface="Wingdings" panose="05000000000000000000" pitchFamily="2" charset="2"/>
              <a:buNone/>
            </a:pPr>
            <a:endParaRPr lang="nl-NL" altLang="nl-NL" sz="2400" dirty="0"/>
          </a:p>
          <a:p>
            <a:pPr eaLnBrk="1" hangingPunct="1"/>
            <a:r>
              <a:rPr lang="nl-NL" altLang="nl-NL" sz="2400" dirty="0"/>
              <a:t> Planning maken</a:t>
            </a:r>
          </a:p>
          <a:p>
            <a:pPr eaLnBrk="1" hangingPunct="1">
              <a:buFont typeface="Wingdings" panose="05000000000000000000" pitchFamily="2" charset="2"/>
              <a:buNone/>
            </a:pPr>
            <a:r>
              <a:rPr lang="nl-NL" altLang="nl-NL" sz="2400" dirty="0"/>
              <a:t> </a:t>
            </a:r>
          </a:p>
          <a:p>
            <a:pPr eaLnBrk="1" hangingPunct="1"/>
            <a:r>
              <a:rPr lang="nl-NL" altLang="nl-NL" sz="2400" dirty="0"/>
              <a:t> Samenvattingen maken van tentamenstof</a:t>
            </a:r>
          </a:p>
          <a:p>
            <a:pPr eaLnBrk="1" hangingPunct="1"/>
            <a:endParaRPr lang="nl-NL" altLang="nl-NL" sz="2400" dirty="0"/>
          </a:p>
          <a:p>
            <a:pPr eaLnBrk="1" hangingPunct="1"/>
            <a:r>
              <a:rPr lang="nl-NL" altLang="nl-NL" sz="2400" dirty="0"/>
              <a:t> Samen studeren</a:t>
            </a:r>
          </a:p>
          <a:p>
            <a:pPr eaLnBrk="1" hangingPunct="1">
              <a:buFont typeface="Wingdings" panose="05000000000000000000" pitchFamily="2" charset="2"/>
              <a:buNone/>
            </a:pPr>
            <a:endParaRPr lang="nl-NL" altLang="nl-NL" sz="2400" dirty="0"/>
          </a:p>
          <a:p>
            <a:pPr eaLnBrk="1" hangingPunct="1"/>
            <a:r>
              <a:rPr lang="nl-NL" altLang="nl-NL" sz="2400" dirty="0"/>
              <a:t> Actief studeren</a:t>
            </a:r>
          </a:p>
          <a:p>
            <a:pPr eaLnBrk="1" hangingPunct="1"/>
            <a:endParaRPr lang="nl-NL" altLang="nl-NL" sz="2400" dirty="0"/>
          </a:p>
          <a:p>
            <a:pPr eaLnBrk="1" hangingPunct="1"/>
            <a:r>
              <a:rPr lang="nl-NL" altLang="nl-NL" sz="2400" dirty="0"/>
              <a:t> Huiswerk maken</a:t>
            </a:r>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079C543-459A-416E-B646-0363E1D1AB19}" type="slidenum">
              <a:rPr lang="en-US" altLang="en-US"/>
              <a:pPr/>
              <a:t>13</a:t>
            </a:fld>
            <a:endParaRPr lang="en-US" altLang="en-US"/>
          </a:p>
        </p:txBody>
      </p:sp>
    </p:spTree>
    <p:extLst>
      <p:ext uri="{BB962C8B-B14F-4D97-AF65-F5344CB8AC3E}">
        <p14:creationId xmlns:p14="http://schemas.microsoft.com/office/powerpoint/2010/main" val="15011671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nl-NL" altLang="nl-NL" sz="3600" dirty="0">
                <a:solidFill>
                  <a:srgbClr val="333399"/>
                </a:solidFill>
              </a:rPr>
              <a:t>Planning maken</a:t>
            </a:r>
          </a:p>
        </p:txBody>
      </p:sp>
      <p:sp>
        <p:nvSpPr>
          <p:cNvPr id="9220" name="Text Box 7"/>
          <p:cNvSpPr txBox="1">
            <a:spLocks noChangeArrowheads="1"/>
          </p:cNvSpPr>
          <p:nvPr/>
        </p:nvSpPr>
        <p:spPr bwMode="auto">
          <a:xfrm>
            <a:off x="4443413" y="3411538"/>
            <a:ext cx="4500562"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nl-NL" altLang="nl-NL" sz="2000" dirty="0"/>
              <a:t>Hoeveel tijd heb je nodig om je de tentamenstof eigen te maken?</a:t>
            </a:r>
          </a:p>
          <a:p>
            <a:pPr>
              <a:spcBef>
                <a:spcPct val="50000"/>
              </a:spcBef>
              <a:buClrTx/>
              <a:buSzTx/>
              <a:buFontTx/>
              <a:buNone/>
            </a:pPr>
            <a:r>
              <a:rPr lang="nl-NL" altLang="nl-NL" sz="2000" b="1" dirty="0"/>
              <a:t>	Wees realistisch</a:t>
            </a:r>
            <a:r>
              <a:rPr lang="nl-NL" altLang="nl-NL" sz="2000" dirty="0"/>
              <a:t>!</a:t>
            </a:r>
          </a:p>
          <a:p>
            <a:pPr>
              <a:spcBef>
                <a:spcPct val="50000"/>
              </a:spcBef>
              <a:buClrTx/>
              <a:buSzTx/>
              <a:buFontTx/>
              <a:buNone/>
            </a:pPr>
            <a:endParaRPr lang="nl-NL" altLang="nl-NL" sz="2000" dirty="0"/>
          </a:p>
          <a:p>
            <a:pPr>
              <a:spcBef>
                <a:spcPct val="50000"/>
              </a:spcBef>
              <a:buClrTx/>
              <a:buSzTx/>
              <a:buFontTx/>
              <a:buNone/>
            </a:pPr>
            <a:r>
              <a:rPr lang="nl-NL" altLang="nl-NL" sz="2000" dirty="0"/>
              <a:t>Hoeveel tentamens ga je maken?</a:t>
            </a:r>
          </a:p>
          <a:p>
            <a:pPr>
              <a:spcBef>
                <a:spcPct val="50000"/>
              </a:spcBef>
              <a:buClrTx/>
              <a:buSzTx/>
              <a:buFontTx/>
              <a:buNone/>
            </a:pPr>
            <a:r>
              <a:rPr lang="nl-NL" altLang="nl-NL" sz="2000" dirty="0"/>
              <a:t>	</a:t>
            </a:r>
            <a:r>
              <a:rPr lang="nl-NL" altLang="nl-NL" sz="2000" b="1" dirty="0"/>
              <a:t>Wanneer ga je wat leren?</a:t>
            </a:r>
          </a:p>
          <a:p>
            <a:pPr>
              <a:spcBef>
                <a:spcPct val="50000"/>
              </a:spcBef>
              <a:buClrTx/>
              <a:buSzTx/>
              <a:buFontTx/>
              <a:buNone/>
            </a:pPr>
            <a:r>
              <a:rPr lang="nl-NL" altLang="nl-NL" sz="2000" dirty="0"/>
              <a:t> </a:t>
            </a:r>
          </a:p>
        </p:txBody>
      </p:sp>
      <p:sp>
        <p:nvSpPr>
          <p:cNvPr id="5"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0F9F0D8-32A7-49C4-AE31-D118FF1BB161}" type="slidenum">
              <a:rPr lang="en-US" altLang="en-US"/>
              <a:pPr/>
              <a:t>14</a:t>
            </a:fld>
            <a:endParaRPr lang="en-US" altLang="en-US"/>
          </a:p>
        </p:txBody>
      </p:sp>
      <p:pic>
        <p:nvPicPr>
          <p:cNvPr id="2" name="Afbeelding 1"/>
          <p:cNvPicPr>
            <a:picLocks noChangeAspect="1"/>
          </p:cNvPicPr>
          <p:nvPr/>
        </p:nvPicPr>
        <p:blipFill>
          <a:blip r:embed="rId2"/>
          <a:stretch>
            <a:fillRect/>
          </a:stretch>
        </p:blipFill>
        <p:spPr>
          <a:xfrm>
            <a:off x="0" y="2096655"/>
            <a:ext cx="4550448" cy="3412836"/>
          </a:xfrm>
          <a:prstGeom prst="rect">
            <a:avLst/>
          </a:prstGeom>
        </p:spPr>
      </p:pic>
    </p:spTree>
    <p:extLst>
      <p:ext uri="{BB962C8B-B14F-4D97-AF65-F5344CB8AC3E}">
        <p14:creationId xmlns:p14="http://schemas.microsoft.com/office/powerpoint/2010/main" val="1607648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nl-NL" altLang="nl-NL" sz="3600" dirty="0">
                <a:solidFill>
                  <a:srgbClr val="333399"/>
                </a:solidFill>
              </a:rPr>
              <a:t>Planning maken 2 (ook nog bij SLB)</a:t>
            </a:r>
          </a:p>
        </p:txBody>
      </p:sp>
      <p:sp>
        <p:nvSpPr>
          <p:cNvPr id="10243" name="Text Box 5"/>
          <p:cNvSpPr txBox="1">
            <a:spLocks noChangeArrowheads="1"/>
          </p:cNvSpPr>
          <p:nvPr/>
        </p:nvSpPr>
        <p:spPr bwMode="auto">
          <a:xfrm>
            <a:off x="0" y="2276475"/>
            <a:ext cx="9144000"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50000"/>
              </a:spcBef>
              <a:buClrTx/>
              <a:buSzTx/>
              <a:buFontTx/>
              <a:buNone/>
            </a:pPr>
            <a:r>
              <a:rPr lang="nl-NL" altLang="nl-NL" sz="2000" u="sng" dirty="0"/>
              <a:t>Hoe deel je je tijd in?</a:t>
            </a:r>
            <a:r>
              <a:rPr lang="en-US" altLang="nl-NL" sz="2000" dirty="0"/>
              <a:t> </a:t>
            </a:r>
          </a:p>
          <a:p>
            <a:pPr>
              <a:spcBef>
                <a:spcPct val="50000"/>
              </a:spcBef>
              <a:buClrTx/>
              <a:buSzTx/>
              <a:buFontTx/>
              <a:buNone/>
            </a:pPr>
            <a:endParaRPr lang="en-US" altLang="nl-NL" sz="2000" dirty="0"/>
          </a:p>
          <a:p>
            <a:pPr>
              <a:spcBef>
                <a:spcPct val="50000"/>
              </a:spcBef>
              <a:buClrTx/>
              <a:buSzTx/>
              <a:buFontTx/>
              <a:buNone/>
            </a:pPr>
            <a:r>
              <a:rPr lang="en-US" altLang="nl-NL" sz="2000" b="1" dirty="0" err="1"/>
              <a:t>Tijd</a:t>
            </a:r>
            <a:r>
              <a:rPr lang="en-US" altLang="nl-NL" sz="2000" dirty="0"/>
              <a:t>						</a:t>
            </a:r>
            <a:r>
              <a:rPr lang="en-US" altLang="nl-NL" sz="2000" b="1" dirty="0" err="1"/>
              <a:t>Tentamen</a:t>
            </a:r>
            <a:r>
              <a:rPr lang="en-US" altLang="nl-NL" sz="2000" b="1" dirty="0"/>
              <a:t> </a:t>
            </a:r>
            <a:r>
              <a:rPr lang="en-US" altLang="nl-NL" sz="2000" b="1" dirty="0" err="1"/>
              <a:t>stof</a:t>
            </a:r>
            <a:endParaRPr lang="en-US" altLang="nl-NL" sz="2000" b="1" dirty="0"/>
          </a:p>
          <a:p>
            <a:pPr>
              <a:spcBef>
                <a:spcPct val="50000"/>
              </a:spcBef>
              <a:buClrTx/>
              <a:buSzTx/>
              <a:buFontTx/>
              <a:buAutoNum type="arabicPeriod"/>
            </a:pPr>
            <a:r>
              <a:rPr lang="en-US" altLang="nl-NL" sz="1600" dirty="0" err="1"/>
              <a:t>Wanneer</a:t>
            </a:r>
            <a:r>
              <a:rPr lang="en-US" altLang="nl-NL" sz="1600" dirty="0"/>
              <a:t> </a:t>
            </a:r>
            <a:r>
              <a:rPr lang="en-US" altLang="nl-NL" sz="1600" dirty="0" err="1"/>
              <a:t>vindt</a:t>
            </a:r>
            <a:r>
              <a:rPr lang="en-US" altLang="nl-NL" sz="1600" dirty="0"/>
              <a:t> het </a:t>
            </a:r>
            <a:r>
              <a:rPr lang="en-US" altLang="nl-NL" sz="1600" dirty="0" err="1"/>
              <a:t>tentamen</a:t>
            </a:r>
            <a:r>
              <a:rPr lang="en-US" altLang="nl-NL" sz="1600" dirty="0"/>
              <a:t> </a:t>
            </a:r>
            <a:r>
              <a:rPr lang="en-US" altLang="nl-NL" sz="1600" dirty="0" err="1"/>
              <a:t>plaats</a:t>
            </a:r>
            <a:r>
              <a:rPr lang="en-US" altLang="nl-NL" sz="1600" dirty="0"/>
              <a:t>?		</a:t>
            </a:r>
            <a:r>
              <a:rPr lang="en-US" altLang="nl-NL" sz="1600" dirty="0">
                <a:sym typeface="Wingdings" panose="05000000000000000000" pitchFamily="2" charset="2"/>
              </a:rPr>
              <a:t>	</a:t>
            </a:r>
            <a:r>
              <a:rPr lang="en-US" altLang="nl-NL" sz="1600" dirty="0" err="1">
                <a:sym typeface="Wingdings" panose="05000000000000000000" pitchFamily="2" charset="2"/>
              </a:rPr>
              <a:t>Hoeveel</a:t>
            </a:r>
            <a:r>
              <a:rPr lang="en-US" altLang="nl-NL" sz="1600" dirty="0">
                <a:sym typeface="Wingdings" panose="05000000000000000000" pitchFamily="2" charset="2"/>
              </a:rPr>
              <a:t> </a:t>
            </a:r>
            <a:r>
              <a:rPr lang="en-US" altLang="nl-NL" sz="1600" dirty="0" err="1">
                <a:sym typeface="Wingdings" panose="05000000000000000000" pitchFamily="2" charset="2"/>
              </a:rPr>
              <a:t>blz</a:t>
            </a:r>
            <a:r>
              <a:rPr lang="en-US" altLang="nl-NL" sz="1600" dirty="0">
                <a:sym typeface="Wingdings" panose="05000000000000000000" pitchFamily="2" charset="2"/>
              </a:rPr>
              <a:t>. </a:t>
            </a:r>
            <a:r>
              <a:rPr lang="en-US" altLang="nl-NL" sz="1600" dirty="0" err="1">
                <a:sym typeface="Wingdings" panose="05000000000000000000" pitchFamily="2" charset="2"/>
              </a:rPr>
              <a:t>moet</a:t>
            </a:r>
            <a:r>
              <a:rPr lang="en-US" altLang="nl-NL" sz="1600" dirty="0">
                <a:sym typeface="Wingdings" panose="05000000000000000000" pitchFamily="2" charset="2"/>
              </a:rPr>
              <a:t> </a:t>
            </a:r>
            <a:r>
              <a:rPr lang="en-US" altLang="nl-NL" sz="1600" dirty="0" err="1">
                <a:sym typeface="Wingdings" panose="05000000000000000000" pitchFamily="2" charset="2"/>
              </a:rPr>
              <a:t>ik</a:t>
            </a:r>
            <a:r>
              <a:rPr lang="en-US" altLang="nl-NL" sz="1600" dirty="0">
                <a:sym typeface="Wingdings" panose="05000000000000000000" pitchFamily="2" charset="2"/>
              </a:rPr>
              <a:t> </a:t>
            </a:r>
            <a:r>
              <a:rPr lang="en-US" altLang="nl-NL" sz="1600" dirty="0" err="1">
                <a:sym typeface="Wingdings" panose="05000000000000000000" pitchFamily="2" charset="2"/>
              </a:rPr>
              <a:t>lezen</a:t>
            </a:r>
            <a:r>
              <a:rPr lang="en-US" altLang="nl-NL" sz="1600" dirty="0">
                <a:sym typeface="Wingdings" panose="05000000000000000000" pitchFamily="2" charset="2"/>
              </a:rPr>
              <a:t>?</a:t>
            </a:r>
          </a:p>
          <a:p>
            <a:pPr>
              <a:spcBef>
                <a:spcPct val="50000"/>
              </a:spcBef>
              <a:buClrTx/>
              <a:buSzTx/>
              <a:buFontTx/>
              <a:buAutoNum type="arabicPeriod"/>
            </a:pPr>
            <a:r>
              <a:rPr lang="en-US" altLang="nl-NL" sz="1600" dirty="0" err="1"/>
              <a:t>Hoeveel</a:t>
            </a:r>
            <a:r>
              <a:rPr lang="en-US" altLang="nl-NL" sz="1600" dirty="0"/>
              <a:t> </a:t>
            </a:r>
            <a:r>
              <a:rPr lang="en-US" altLang="nl-NL" sz="1600" dirty="0" err="1"/>
              <a:t>tijd</a:t>
            </a:r>
            <a:r>
              <a:rPr lang="en-US" altLang="nl-NL" sz="1600" dirty="0"/>
              <a:t> </a:t>
            </a:r>
            <a:r>
              <a:rPr lang="en-US" altLang="nl-NL" sz="1600" dirty="0" err="1"/>
              <a:t>heb</a:t>
            </a:r>
            <a:r>
              <a:rPr lang="en-US" altLang="nl-NL" sz="1600" dirty="0"/>
              <a:t> </a:t>
            </a:r>
            <a:r>
              <a:rPr lang="en-US" altLang="nl-NL" sz="1600" dirty="0" err="1"/>
              <a:t>ik</a:t>
            </a:r>
            <a:r>
              <a:rPr lang="en-US" altLang="nl-NL" sz="1600" dirty="0"/>
              <a:t> </a:t>
            </a:r>
            <a:r>
              <a:rPr lang="en-US" altLang="nl-NL" sz="1600" dirty="0" err="1"/>
              <a:t>beschikbaar</a:t>
            </a:r>
            <a:r>
              <a:rPr lang="en-US" altLang="nl-NL" sz="1600" dirty="0"/>
              <a:t>?</a:t>
            </a:r>
            <a:r>
              <a:rPr lang="en-US" altLang="nl-NL" sz="1600" dirty="0">
                <a:sym typeface="Wingdings" panose="05000000000000000000" pitchFamily="2" charset="2"/>
              </a:rPr>
              <a:t>	        		Hoe </a:t>
            </a:r>
            <a:r>
              <a:rPr lang="en-US" altLang="nl-NL" sz="1600" dirty="0" err="1">
                <a:sym typeface="Wingdings" panose="05000000000000000000" pitchFamily="2" charset="2"/>
              </a:rPr>
              <a:t>moeilijk</a:t>
            </a:r>
            <a:r>
              <a:rPr lang="en-US" altLang="nl-NL" sz="1600" dirty="0">
                <a:sym typeface="Wingdings" panose="05000000000000000000" pitchFamily="2" charset="2"/>
              </a:rPr>
              <a:t> is de </a:t>
            </a:r>
            <a:r>
              <a:rPr lang="en-US" altLang="nl-NL" sz="1600" dirty="0" err="1">
                <a:sym typeface="Wingdings" panose="05000000000000000000" pitchFamily="2" charset="2"/>
              </a:rPr>
              <a:t>studiestof</a:t>
            </a:r>
            <a:r>
              <a:rPr lang="en-US" altLang="nl-NL" sz="1600" dirty="0">
                <a:sym typeface="Wingdings" panose="05000000000000000000" pitchFamily="2" charset="2"/>
              </a:rPr>
              <a:t>?</a:t>
            </a:r>
          </a:p>
          <a:p>
            <a:pPr>
              <a:spcBef>
                <a:spcPct val="50000"/>
              </a:spcBef>
              <a:buClrTx/>
              <a:buSzTx/>
              <a:buFontTx/>
              <a:buAutoNum type="arabicPeriod"/>
            </a:pPr>
            <a:r>
              <a:rPr lang="en-US" altLang="nl-NL" sz="1600" dirty="0" err="1">
                <a:sym typeface="Wingdings" panose="05000000000000000000" pitchFamily="2" charset="2"/>
              </a:rPr>
              <a:t>Hoeveel</a:t>
            </a:r>
            <a:r>
              <a:rPr lang="en-US" altLang="nl-NL" sz="1600" dirty="0">
                <a:sym typeface="Wingdings" panose="05000000000000000000" pitchFamily="2" charset="2"/>
              </a:rPr>
              <a:t> </a:t>
            </a:r>
            <a:r>
              <a:rPr lang="en-US" altLang="nl-NL" sz="1600" dirty="0" err="1">
                <a:sym typeface="Wingdings" panose="05000000000000000000" pitchFamily="2" charset="2"/>
              </a:rPr>
              <a:t>tijd</a:t>
            </a:r>
            <a:r>
              <a:rPr lang="en-US" altLang="nl-NL" sz="1600" dirty="0">
                <a:sym typeface="Wingdings" panose="05000000000000000000" pitchFamily="2" charset="2"/>
              </a:rPr>
              <a:t> </a:t>
            </a:r>
            <a:r>
              <a:rPr lang="en-US" altLang="nl-NL" sz="1600" dirty="0" err="1">
                <a:sym typeface="Wingdings" panose="05000000000000000000" pitchFamily="2" charset="2"/>
              </a:rPr>
              <a:t>heb</a:t>
            </a:r>
            <a:r>
              <a:rPr lang="en-US" altLang="nl-NL" sz="1600" dirty="0">
                <a:sym typeface="Wingdings" panose="05000000000000000000" pitchFamily="2" charset="2"/>
              </a:rPr>
              <a:t> </a:t>
            </a:r>
            <a:r>
              <a:rPr lang="en-US" altLang="nl-NL" sz="1600" dirty="0" err="1">
                <a:sym typeface="Wingdings" panose="05000000000000000000" pitchFamily="2" charset="2"/>
              </a:rPr>
              <a:t>ik</a:t>
            </a:r>
            <a:r>
              <a:rPr lang="en-US" altLang="nl-NL" sz="1600" dirty="0">
                <a:sym typeface="Wingdings" panose="05000000000000000000" pitchFamily="2" charset="2"/>
              </a:rPr>
              <a:t> </a:t>
            </a:r>
            <a:r>
              <a:rPr lang="en-US" altLang="nl-NL" sz="1600" dirty="0" err="1">
                <a:sym typeface="Wingdings" panose="05000000000000000000" pitchFamily="2" charset="2"/>
              </a:rPr>
              <a:t>nodig</a:t>
            </a:r>
            <a:r>
              <a:rPr lang="en-US" altLang="nl-NL" sz="1600" dirty="0">
                <a:sym typeface="Wingdings" panose="05000000000000000000" pitchFamily="2" charset="2"/>
              </a:rPr>
              <a:t> </a:t>
            </a:r>
            <a:r>
              <a:rPr lang="en-US" altLang="nl-NL" sz="1600" dirty="0" err="1">
                <a:sym typeface="Wingdings" panose="05000000000000000000" pitchFamily="2" charset="2"/>
              </a:rPr>
              <a:t>voor</a:t>
            </a:r>
            <a:r>
              <a:rPr lang="en-US" altLang="nl-NL" sz="1600" dirty="0">
                <a:sym typeface="Wingdings" panose="05000000000000000000" pitchFamily="2" charset="2"/>
              </a:rPr>
              <a:t> </a:t>
            </a:r>
            <a:r>
              <a:rPr lang="en-US" altLang="nl-NL" sz="1600" dirty="0" err="1">
                <a:sym typeface="Wingdings" panose="05000000000000000000" pitchFamily="2" charset="2"/>
              </a:rPr>
              <a:t>andere</a:t>
            </a:r>
            <a:endParaRPr lang="en-US" altLang="nl-NL" sz="1600" dirty="0">
              <a:sym typeface="Wingdings" panose="05000000000000000000" pitchFamily="2" charset="2"/>
            </a:endParaRPr>
          </a:p>
          <a:p>
            <a:pPr>
              <a:spcBef>
                <a:spcPct val="50000"/>
              </a:spcBef>
              <a:buClrTx/>
              <a:buSzTx/>
              <a:buFontTx/>
              <a:buNone/>
            </a:pPr>
            <a:r>
              <a:rPr lang="en-US" altLang="nl-NL" sz="1600" dirty="0" err="1"/>
              <a:t>onderdelen</a:t>
            </a:r>
            <a:r>
              <a:rPr lang="en-US" altLang="nl-NL" sz="1600" dirty="0"/>
              <a:t> </a:t>
            </a:r>
            <a:r>
              <a:rPr lang="en-US" altLang="nl-NL" sz="1600" dirty="0" err="1"/>
              <a:t>binnen</a:t>
            </a:r>
            <a:r>
              <a:rPr lang="en-US" altLang="nl-NL" sz="1600" dirty="0"/>
              <a:t> de </a:t>
            </a:r>
            <a:r>
              <a:rPr lang="en-US" altLang="nl-NL" sz="1600" dirty="0" err="1"/>
              <a:t>studie</a:t>
            </a:r>
            <a:r>
              <a:rPr lang="en-US" altLang="nl-NL" sz="1600" dirty="0"/>
              <a:t>?</a:t>
            </a:r>
            <a:r>
              <a:rPr lang="en-US" altLang="nl-NL" sz="1600" dirty="0">
                <a:sym typeface="Wingdings" panose="05000000000000000000" pitchFamily="2" charset="2"/>
              </a:rPr>
              <a:t>                                	Hoe </a:t>
            </a:r>
            <a:r>
              <a:rPr lang="en-US" altLang="nl-NL" sz="1600" dirty="0" err="1">
                <a:sym typeface="Wingdings" panose="05000000000000000000" pitchFamily="2" charset="2"/>
              </a:rPr>
              <a:t>ga</a:t>
            </a:r>
            <a:r>
              <a:rPr lang="en-US" altLang="nl-NL" sz="1600" dirty="0">
                <a:sym typeface="Wingdings" panose="05000000000000000000" pitchFamily="2" charset="2"/>
              </a:rPr>
              <a:t> </a:t>
            </a:r>
            <a:r>
              <a:rPr lang="en-US" altLang="nl-NL" sz="1600" dirty="0" err="1">
                <a:sym typeface="Wingdings" panose="05000000000000000000" pitchFamily="2" charset="2"/>
              </a:rPr>
              <a:t>ik</a:t>
            </a:r>
            <a:r>
              <a:rPr lang="en-US" altLang="nl-NL" sz="1600" dirty="0">
                <a:sym typeface="Wingdings" panose="05000000000000000000" pitchFamily="2" charset="2"/>
              </a:rPr>
              <a:t> de </a:t>
            </a:r>
            <a:r>
              <a:rPr lang="en-US" altLang="nl-NL" sz="1600" dirty="0" err="1">
                <a:sym typeface="Wingdings" panose="05000000000000000000" pitchFamily="2" charset="2"/>
              </a:rPr>
              <a:t>stof</a:t>
            </a:r>
            <a:r>
              <a:rPr lang="en-US" altLang="nl-NL" sz="1600" dirty="0">
                <a:sym typeface="Wingdings" panose="05000000000000000000" pitchFamily="2" charset="2"/>
              </a:rPr>
              <a:t> </a:t>
            </a:r>
            <a:r>
              <a:rPr lang="en-US" altLang="nl-NL" sz="1600" dirty="0" err="1">
                <a:sym typeface="Wingdings" panose="05000000000000000000" pitchFamily="2" charset="2"/>
              </a:rPr>
              <a:t>bestuderen</a:t>
            </a:r>
            <a:r>
              <a:rPr lang="en-US" altLang="nl-NL" sz="1600" dirty="0">
                <a:sym typeface="Wingdings" panose="05000000000000000000" pitchFamily="2" charset="2"/>
              </a:rPr>
              <a:t>?</a:t>
            </a:r>
          </a:p>
          <a:p>
            <a:pPr>
              <a:spcBef>
                <a:spcPct val="50000"/>
              </a:spcBef>
              <a:buClrTx/>
              <a:buSzTx/>
              <a:buFontTx/>
              <a:buAutoNum type="arabicPeriod" startAt="4"/>
            </a:pPr>
            <a:r>
              <a:rPr lang="en-US" altLang="nl-NL" sz="1600" dirty="0" err="1">
                <a:sym typeface="Wingdings" panose="05000000000000000000" pitchFamily="2" charset="2"/>
              </a:rPr>
              <a:t>Hoeveel</a:t>
            </a:r>
            <a:r>
              <a:rPr lang="en-US" altLang="nl-NL" sz="1600" dirty="0">
                <a:sym typeface="Wingdings" panose="05000000000000000000" pitchFamily="2" charset="2"/>
              </a:rPr>
              <a:t> </a:t>
            </a:r>
            <a:r>
              <a:rPr lang="en-US" altLang="nl-NL" sz="1600" dirty="0" err="1">
                <a:sym typeface="Wingdings" panose="05000000000000000000" pitchFamily="2" charset="2"/>
              </a:rPr>
              <a:t>tijd</a:t>
            </a:r>
            <a:r>
              <a:rPr lang="en-US" altLang="nl-NL" sz="1600" dirty="0">
                <a:sym typeface="Wingdings" panose="05000000000000000000" pitchFamily="2" charset="2"/>
              </a:rPr>
              <a:t> </a:t>
            </a:r>
            <a:r>
              <a:rPr lang="en-US" altLang="nl-NL" sz="1600" dirty="0" err="1">
                <a:sym typeface="Wingdings" panose="05000000000000000000" pitchFamily="2" charset="2"/>
              </a:rPr>
              <a:t>heb</a:t>
            </a:r>
            <a:r>
              <a:rPr lang="en-US" altLang="nl-NL" sz="1600" dirty="0">
                <a:sym typeface="Wingdings" panose="05000000000000000000" pitchFamily="2" charset="2"/>
              </a:rPr>
              <a:t> </a:t>
            </a:r>
            <a:r>
              <a:rPr lang="en-US" altLang="nl-NL" sz="1600" dirty="0" err="1">
                <a:sym typeface="Wingdings" panose="05000000000000000000" pitchFamily="2" charset="2"/>
              </a:rPr>
              <a:t>ik</a:t>
            </a:r>
            <a:r>
              <a:rPr lang="en-US" altLang="nl-NL" sz="1600" dirty="0">
                <a:sym typeface="Wingdings" panose="05000000000000000000" pitchFamily="2" charset="2"/>
              </a:rPr>
              <a:t> </a:t>
            </a:r>
            <a:r>
              <a:rPr lang="en-US" altLang="nl-NL" sz="1600" dirty="0" err="1">
                <a:sym typeface="Wingdings" panose="05000000000000000000" pitchFamily="2" charset="2"/>
              </a:rPr>
              <a:t>nodig</a:t>
            </a:r>
            <a:r>
              <a:rPr lang="en-US" altLang="nl-NL" sz="1600" dirty="0">
                <a:sym typeface="Wingdings" panose="05000000000000000000" pitchFamily="2" charset="2"/>
              </a:rPr>
              <a:t> </a:t>
            </a:r>
            <a:r>
              <a:rPr lang="en-US" altLang="nl-NL" sz="1600" dirty="0" err="1">
                <a:sym typeface="Wingdings" panose="05000000000000000000" pitchFamily="2" charset="2"/>
              </a:rPr>
              <a:t>voor</a:t>
            </a:r>
            <a:r>
              <a:rPr lang="en-US" altLang="nl-NL" sz="1600" dirty="0">
                <a:sym typeface="Wingdings" panose="05000000000000000000" pitchFamily="2" charset="2"/>
              </a:rPr>
              <a:t> </a:t>
            </a:r>
            <a:r>
              <a:rPr lang="en-US" altLang="nl-NL" sz="1600" dirty="0" err="1">
                <a:sym typeface="Wingdings" panose="05000000000000000000" pitchFamily="2" charset="2"/>
              </a:rPr>
              <a:t>andere</a:t>
            </a:r>
            <a:r>
              <a:rPr lang="en-US" altLang="nl-NL" sz="1600" dirty="0">
                <a:sym typeface="Wingdings" panose="05000000000000000000" pitchFamily="2" charset="2"/>
              </a:rPr>
              <a:t> </a:t>
            </a:r>
            <a:r>
              <a:rPr lang="en-US" altLang="nl-NL" sz="1600" dirty="0" err="1">
                <a:sym typeface="Wingdings" panose="05000000000000000000" pitchFamily="2" charset="2"/>
              </a:rPr>
              <a:t>activiteiten</a:t>
            </a:r>
            <a:r>
              <a:rPr lang="en-US" altLang="nl-NL" sz="1600" dirty="0">
                <a:sym typeface="Wingdings" panose="05000000000000000000" pitchFamily="2" charset="2"/>
              </a:rPr>
              <a:t> 	</a:t>
            </a:r>
            <a:r>
              <a:rPr lang="en-US" altLang="nl-NL" sz="1600" dirty="0" err="1">
                <a:sym typeface="Wingdings" panose="05000000000000000000" pitchFamily="2" charset="2"/>
              </a:rPr>
              <a:t>Welke</a:t>
            </a:r>
            <a:r>
              <a:rPr lang="en-US" altLang="nl-NL" sz="1600" dirty="0">
                <a:sym typeface="Wingdings" panose="05000000000000000000" pitchFamily="2" charset="2"/>
              </a:rPr>
              <a:t> </a:t>
            </a:r>
            <a:r>
              <a:rPr lang="en-US" altLang="nl-NL" sz="1600" dirty="0" err="1">
                <a:sym typeface="Wingdings" panose="05000000000000000000" pitchFamily="2" charset="2"/>
              </a:rPr>
              <a:t>hulp</a:t>
            </a:r>
            <a:r>
              <a:rPr lang="en-US" altLang="nl-NL" sz="1600" dirty="0">
                <a:sym typeface="Wingdings" panose="05000000000000000000" pitchFamily="2" charset="2"/>
              </a:rPr>
              <a:t> </a:t>
            </a:r>
            <a:r>
              <a:rPr lang="en-US" altLang="nl-NL" sz="1600" dirty="0" err="1">
                <a:sym typeface="Wingdings" panose="05000000000000000000" pitchFamily="2" charset="2"/>
              </a:rPr>
              <a:t>kan</a:t>
            </a:r>
            <a:r>
              <a:rPr lang="en-US" altLang="nl-NL" sz="1600" dirty="0">
                <a:sym typeface="Wingdings" panose="05000000000000000000" pitchFamily="2" charset="2"/>
              </a:rPr>
              <a:t> </a:t>
            </a:r>
            <a:r>
              <a:rPr lang="en-US" altLang="nl-NL" sz="1600" dirty="0" err="1">
                <a:sym typeface="Wingdings" panose="05000000000000000000" pitchFamily="2" charset="2"/>
              </a:rPr>
              <a:t>ik</a:t>
            </a:r>
            <a:r>
              <a:rPr lang="en-US" altLang="nl-NL" sz="1600" dirty="0">
                <a:sym typeface="Wingdings" panose="05000000000000000000" pitchFamily="2" charset="2"/>
              </a:rPr>
              <a:t> </a:t>
            </a:r>
            <a:r>
              <a:rPr lang="en-US" altLang="nl-NL" sz="1600" dirty="0" err="1">
                <a:sym typeface="Wingdings" panose="05000000000000000000" pitchFamily="2" charset="2"/>
              </a:rPr>
              <a:t>erbij</a:t>
            </a:r>
            <a:r>
              <a:rPr lang="en-US" altLang="nl-NL" sz="1600" dirty="0">
                <a:sym typeface="Wingdings" panose="05000000000000000000" pitchFamily="2" charset="2"/>
              </a:rPr>
              <a:t> </a:t>
            </a:r>
            <a:r>
              <a:rPr lang="en-US" altLang="nl-NL" sz="1600" dirty="0" err="1">
                <a:sym typeface="Wingdings" panose="05000000000000000000" pitchFamily="2" charset="2"/>
              </a:rPr>
              <a:t>verwachten</a:t>
            </a:r>
            <a:endParaRPr lang="en-US" altLang="nl-NL" sz="1600" dirty="0">
              <a:sym typeface="Wingdings" panose="05000000000000000000" pitchFamily="2" charset="2"/>
            </a:endParaRPr>
          </a:p>
          <a:p>
            <a:pPr>
              <a:spcBef>
                <a:spcPct val="50000"/>
              </a:spcBef>
              <a:buClrTx/>
              <a:buSzTx/>
              <a:buFontTx/>
              <a:buNone/>
            </a:pPr>
            <a:r>
              <a:rPr lang="en-US" altLang="nl-NL" sz="1600" dirty="0" err="1">
                <a:sym typeface="Wingdings" panose="05000000000000000000" pitchFamily="2" charset="2"/>
              </a:rPr>
              <a:t>buiten</a:t>
            </a:r>
            <a:r>
              <a:rPr lang="en-US" altLang="nl-NL" sz="1600" dirty="0">
                <a:sym typeface="Wingdings" panose="05000000000000000000" pitchFamily="2" charset="2"/>
              </a:rPr>
              <a:t> de </a:t>
            </a:r>
            <a:r>
              <a:rPr lang="en-US" altLang="nl-NL" sz="1600" dirty="0" err="1">
                <a:sym typeface="Wingdings" panose="05000000000000000000" pitchFamily="2" charset="2"/>
              </a:rPr>
              <a:t>studie</a:t>
            </a:r>
            <a:r>
              <a:rPr lang="en-US" altLang="nl-NL" sz="1600" dirty="0">
                <a:sym typeface="Wingdings" panose="05000000000000000000" pitchFamily="2" charset="2"/>
              </a:rPr>
              <a:t>? (</a:t>
            </a:r>
            <a:r>
              <a:rPr lang="en-US" altLang="nl-NL" sz="1600" dirty="0" err="1">
                <a:sym typeface="Wingdings" panose="05000000000000000000" pitchFamily="2" charset="2"/>
              </a:rPr>
              <a:t>werken</a:t>
            </a:r>
            <a:r>
              <a:rPr lang="en-US" altLang="nl-NL" sz="1600" dirty="0">
                <a:sym typeface="Wingdings" panose="05000000000000000000" pitchFamily="2" charset="2"/>
              </a:rPr>
              <a:t>/ </a:t>
            </a:r>
            <a:r>
              <a:rPr lang="en-US" altLang="nl-NL" sz="1600" dirty="0" err="1">
                <a:sym typeface="Wingdings" panose="05000000000000000000" pitchFamily="2" charset="2"/>
              </a:rPr>
              <a:t>sporten</a:t>
            </a:r>
            <a:r>
              <a:rPr lang="en-US" altLang="nl-NL" sz="1600" dirty="0">
                <a:sym typeface="Wingdings" panose="05000000000000000000" pitchFamily="2" charset="2"/>
              </a:rPr>
              <a:t>/ hobby’s…)		(</a:t>
            </a:r>
            <a:r>
              <a:rPr lang="en-US" altLang="nl-NL" sz="1600" dirty="0" err="1">
                <a:sym typeface="Wingdings" panose="05000000000000000000" pitchFamily="2" charset="2"/>
              </a:rPr>
              <a:t>hoorcollege’s</a:t>
            </a:r>
            <a:r>
              <a:rPr lang="en-US" altLang="nl-NL" sz="1600" dirty="0">
                <a:sym typeface="Wingdings" panose="05000000000000000000" pitchFamily="2" charset="2"/>
              </a:rPr>
              <a:t>, </a:t>
            </a:r>
            <a:r>
              <a:rPr lang="en-US" altLang="nl-NL" sz="1600" dirty="0" err="1">
                <a:sym typeface="Wingdings" panose="05000000000000000000" pitchFamily="2" charset="2"/>
              </a:rPr>
              <a:t>werkcollege’s</a:t>
            </a:r>
            <a:r>
              <a:rPr lang="en-US" altLang="nl-NL" sz="1600" dirty="0">
                <a:sym typeface="Wingdings" panose="05000000000000000000" pitchFamily="2" charset="2"/>
              </a:rPr>
              <a:t>, 	</a:t>
            </a:r>
            <a:r>
              <a:rPr lang="en-US" altLang="nl-NL" sz="1600" dirty="0" err="1" smtClean="0">
                <a:sym typeface="Wingdings" panose="05000000000000000000" pitchFamily="2" charset="2"/>
              </a:rPr>
              <a:t>vragenuren</a:t>
            </a:r>
            <a:r>
              <a:rPr lang="en-US" altLang="nl-NL" sz="1600" dirty="0">
                <a:sym typeface="Wingdings" panose="05000000000000000000" pitchFamily="2" charset="2"/>
              </a:rPr>
              <a:t>)</a:t>
            </a:r>
          </a:p>
          <a:p>
            <a:pPr>
              <a:spcBef>
                <a:spcPct val="50000"/>
              </a:spcBef>
              <a:buClrTx/>
              <a:buSzTx/>
              <a:buFontTx/>
              <a:buNone/>
            </a:pPr>
            <a:endParaRPr lang="en-US" altLang="nl-NL" sz="1600" dirty="0"/>
          </a:p>
          <a:p>
            <a:pPr>
              <a:spcBef>
                <a:spcPct val="50000"/>
              </a:spcBef>
              <a:buClrTx/>
              <a:buSzTx/>
              <a:buFontTx/>
              <a:buNone/>
            </a:pPr>
            <a:endParaRPr lang="nl-NL" altLang="nl-NL" sz="1600" dirty="0"/>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5DB1FFE-1ADE-4DD5-9D28-2C76E88D15AA}" type="slidenum">
              <a:rPr lang="en-US" altLang="en-US"/>
              <a:pPr/>
              <a:t>15</a:t>
            </a:fld>
            <a:endParaRPr lang="en-US" altLang="en-US"/>
          </a:p>
        </p:txBody>
      </p:sp>
    </p:spTree>
    <p:extLst>
      <p:ext uri="{BB962C8B-B14F-4D97-AF65-F5344CB8AC3E}">
        <p14:creationId xmlns:p14="http://schemas.microsoft.com/office/powerpoint/2010/main" val="18572744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Schermopn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1" y="2278343"/>
            <a:ext cx="9144000" cy="3976704"/>
          </a:xfrm>
          <a:prstGeom prst="rect">
            <a:avLst/>
          </a:prstGeom>
        </p:spPr>
      </p:pic>
      <p:sp>
        <p:nvSpPr>
          <p:cNvPr id="11267" name="TextBox 1"/>
          <p:cNvSpPr txBox="1">
            <a:spLocks noChangeArrowheads="1"/>
          </p:cNvSpPr>
          <p:nvPr/>
        </p:nvSpPr>
        <p:spPr bwMode="auto">
          <a:xfrm>
            <a:off x="1357313" y="1071563"/>
            <a:ext cx="61991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3600" dirty="0">
                <a:solidFill>
                  <a:srgbClr val="333399"/>
                </a:solidFill>
              </a:rPr>
              <a:t>Planning</a:t>
            </a:r>
            <a:r>
              <a:rPr lang="nl-NL" altLang="nl-NL" sz="3600" dirty="0"/>
              <a:t> </a:t>
            </a:r>
            <a:r>
              <a:rPr lang="nl-NL" altLang="nl-NL" sz="3600" dirty="0">
                <a:solidFill>
                  <a:srgbClr val="333399"/>
                </a:solidFill>
              </a:rPr>
              <a:t>maken (Jaarrooster)</a:t>
            </a:r>
          </a:p>
        </p:txBody>
      </p:sp>
      <p:sp>
        <p:nvSpPr>
          <p:cNvPr id="5"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A9A9E2E-7727-4419-9983-CBF25FB89F7D}" type="slidenum">
              <a:rPr lang="en-US" altLang="en-US"/>
              <a:pPr/>
              <a:t>16</a:t>
            </a:fld>
            <a:endParaRPr lang="en-US" altLang="en-US"/>
          </a:p>
        </p:txBody>
      </p:sp>
      <p:cxnSp>
        <p:nvCxnSpPr>
          <p:cNvPr id="11269" name="Straight Arrow Connector 3"/>
          <p:cNvCxnSpPr>
            <a:cxnSpLocks noChangeShapeType="1"/>
          </p:cNvCxnSpPr>
          <p:nvPr/>
        </p:nvCxnSpPr>
        <p:spPr bwMode="auto">
          <a:xfrm>
            <a:off x="1357313" y="4738111"/>
            <a:ext cx="576262" cy="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843836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Schermopn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1" y="2278343"/>
            <a:ext cx="9144000" cy="3976704"/>
          </a:xfrm>
          <a:prstGeom prst="rect">
            <a:avLst/>
          </a:prstGeom>
        </p:spPr>
      </p:pic>
      <p:sp>
        <p:nvSpPr>
          <p:cNvPr id="11267" name="TextBox 1"/>
          <p:cNvSpPr txBox="1">
            <a:spLocks noChangeArrowheads="1"/>
          </p:cNvSpPr>
          <p:nvPr/>
        </p:nvSpPr>
        <p:spPr bwMode="auto">
          <a:xfrm>
            <a:off x="1357313" y="1071563"/>
            <a:ext cx="36298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3600" dirty="0">
                <a:solidFill>
                  <a:srgbClr val="333399"/>
                </a:solidFill>
              </a:rPr>
              <a:t>Tentamenrooster</a:t>
            </a:r>
          </a:p>
        </p:txBody>
      </p:sp>
      <p:sp>
        <p:nvSpPr>
          <p:cNvPr id="5"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A9A9E2E-7727-4419-9983-CBF25FB89F7D}" type="slidenum">
              <a:rPr lang="en-US" altLang="en-US"/>
              <a:pPr/>
              <a:t>17</a:t>
            </a:fld>
            <a:endParaRPr lang="en-US" altLang="en-US"/>
          </a:p>
        </p:txBody>
      </p:sp>
      <p:cxnSp>
        <p:nvCxnSpPr>
          <p:cNvPr id="7" name="Straight Arrow Connector 3"/>
          <p:cNvCxnSpPr>
            <a:cxnSpLocks noChangeShapeType="1"/>
          </p:cNvCxnSpPr>
          <p:nvPr/>
        </p:nvCxnSpPr>
        <p:spPr bwMode="auto">
          <a:xfrm>
            <a:off x="1499034" y="5781821"/>
            <a:ext cx="576262" cy="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7600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475" y="2177835"/>
            <a:ext cx="2689225" cy="268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5" name="TextBox 1"/>
          <p:cNvSpPr txBox="1">
            <a:spLocks noChangeArrowheads="1"/>
          </p:cNvSpPr>
          <p:nvPr/>
        </p:nvSpPr>
        <p:spPr bwMode="auto">
          <a:xfrm>
            <a:off x="1285875" y="1071563"/>
            <a:ext cx="76692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3600" dirty="0">
                <a:solidFill>
                  <a:srgbClr val="333399"/>
                </a:solidFill>
              </a:rPr>
              <a:t>Tentamenrooster: kwartaal 1 - BFV</a:t>
            </a:r>
          </a:p>
        </p:txBody>
      </p:sp>
      <p:sp>
        <p:nvSpPr>
          <p:cNvPr id="13316" name="TextBox 2"/>
          <p:cNvSpPr txBox="1">
            <a:spLocks noChangeArrowheads="1"/>
          </p:cNvSpPr>
          <p:nvPr/>
        </p:nvSpPr>
        <p:spPr bwMode="auto">
          <a:xfrm>
            <a:off x="581025" y="2154671"/>
            <a:ext cx="70294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Wingdings" panose="05000000000000000000" pitchFamily="2" charset="2"/>
              <a:buNone/>
            </a:pPr>
            <a:r>
              <a:rPr lang="nl-NL" altLang="nl-NL" sz="2400" dirty="0"/>
              <a:t>3</a:t>
            </a:r>
            <a:r>
              <a:rPr lang="nl-NL" altLang="nl-NL" sz="2400" dirty="0" smtClean="0"/>
              <a:t> </a:t>
            </a:r>
            <a:r>
              <a:rPr lang="nl-NL" altLang="nl-NL" sz="2400" dirty="0"/>
              <a:t>november: Chemie 1</a:t>
            </a:r>
          </a:p>
          <a:p>
            <a:pPr>
              <a:spcBef>
                <a:spcPct val="0"/>
              </a:spcBef>
              <a:buClrTx/>
              <a:buSzTx/>
              <a:buFontTx/>
              <a:buNone/>
            </a:pPr>
            <a:endParaRPr lang="nl-NL" altLang="nl-NL" sz="2400" dirty="0">
              <a:solidFill>
                <a:srgbClr val="FF0000"/>
              </a:solidFill>
            </a:endParaRPr>
          </a:p>
          <a:p>
            <a:pPr>
              <a:spcBef>
                <a:spcPct val="0"/>
              </a:spcBef>
              <a:buClrTx/>
              <a:buSzTx/>
              <a:buFontTx/>
              <a:buNone/>
            </a:pPr>
            <a:r>
              <a:rPr lang="nl-NL" altLang="nl-NL" sz="2400" dirty="0"/>
              <a:t>5</a:t>
            </a:r>
            <a:r>
              <a:rPr lang="nl-NL" altLang="nl-NL" sz="2400" dirty="0" smtClean="0"/>
              <a:t> </a:t>
            </a:r>
            <a:r>
              <a:rPr lang="nl-NL" altLang="nl-NL" sz="2400" dirty="0"/>
              <a:t>november: </a:t>
            </a:r>
            <a:r>
              <a:rPr lang="nl-NL" altLang="nl-NL" sz="2400" dirty="0" smtClean="0"/>
              <a:t>Startvaardigheden Nederlands</a:t>
            </a:r>
            <a:endParaRPr lang="nl-NL" altLang="nl-NL" sz="2400" dirty="0"/>
          </a:p>
          <a:p>
            <a:pPr>
              <a:spcBef>
                <a:spcPct val="0"/>
              </a:spcBef>
              <a:buClrTx/>
              <a:buSzTx/>
              <a:buFontTx/>
              <a:buNone/>
            </a:pPr>
            <a:endParaRPr lang="nl-NL" altLang="nl-NL" sz="2400" dirty="0">
              <a:solidFill>
                <a:srgbClr val="FF0000"/>
              </a:solidFill>
            </a:endParaRPr>
          </a:p>
          <a:p>
            <a:pPr>
              <a:spcBef>
                <a:spcPct val="0"/>
              </a:spcBef>
              <a:buClrTx/>
              <a:buSzTx/>
              <a:buFont typeface="Wingdings" panose="05000000000000000000" pitchFamily="2" charset="2"/>
              <a:buNone/>
            </a:pPr>
            <a:r>
              <a:rPr lang="nl-NL" altLang="nl-NL" sz="2400" dirty="0" smtClean="0"/>
              <a:t>9 november</a:t>
            </a:r>
            <a:r>
              <a:rPr lang="nl-NL" altLang="nl-NL" sz="2400" dirty="0"/>
              <a:t>: Biologie 1</a:t>
            </a:r>
          </a:p>
          <a:p>
            <a:pPr>
              <a:spcBef>
                <a:spcPct val="0"/>
              </a:spcBef>
              <a:buClrTx/>
              <a:buSzTx/>
              <a:buFontTx/>
              <a:buNone/>
            </a:pPr>
            <a:endParaRPr lang="nl-NL" altLang="nl-NL" sz="2400" dirty="0">
              <a:solidFill>
                <a:srgbClr val="FF0000"/>
              </a:solidFill>
            </a:endParaRPr>
          </a:p>
          <a:p>
            <a:pPr>
              <a:spcBef>
                <a:spcPct val="0"/>
              </a:spcBef>
              <a:buClrTx/>
              <a:buSzTx/>
              <a:buFont typeface="Wingdings" panose="05000000000000000000" pitchFamily="2" charset="2"/>
              <a:buNone/>
            </a:pPr>
            <a:r>
              <a:rPr lang="nl-NL" altLang="nl-NL" sz="2400" dirty="0" smtClean="0"/>
              <a:t>12 </a:t>
            </a:r>
            <a:r>
              <a:rPr lang="nl-NL" altLang="nl-NL" sz="2400" dirty="0"/>
              <a:t>november: Informatica 1</a:t>
            </a:r>
          </a:p>
          <a:p>
            <a:pPr>
              <a:spcBef>
                <a:spcPct val="0"/>
              </a:spcBef>
              <a:buClrTx/>
              <a:buSzTx/>
              <a:buFontTx/>
              <a:buNone/>
            </a:pPr>
            <a:endParaRPr lang="nl-NL" altLang="nl-NL" sz="2400" dirty="0">
              <a:solidFill>
                <a:srgbClr val="FF0000"/>
              </a:solidFill>
            </a:endParaRPr>
          </a:p>
          <a:p>
            <a:pPr>
              <a:spcBef>
                <a:spcPct val="0"/>
              </a:spcBef>
              <a:buClrTx/>
              <a:buSzTx/>
              <a:buFontTx/>
              <a:buNone/>
            </a:pPr>
            <a:r>
              <a:rPr lang="nl-NL" altLang="nl-NL" sz="2400" dirty="0" smtClean="0"/>
              <a:t>13 </a:t>
            </a:r>
            <a:r>
              <a:rPr lang="nl-NL" altLang="nl-NL" sz="2400" dirty="0"/>
              <a:t>november: Basisvaardigheden Wiskunde</a:t>
            </a:r>
          </a:p>
          <a:p>
            <a:pPr>
              <a:spcBef>
                <a:spcPct val="0"/>
              </a:spcBef>
              <a:buClrTx/>
              <a:buSzTx/>
              <a:buFontTx/>
              <a:buNone/>
            </a:pPr>
            <a:endParaRPr lang="nl-NL" altLang="nl-NL" sz="2400" dirty="0"/>
          </a:p>
          <a:p>
            <a:pPr>
              <a:spcBef>
                <a:spcPct val="0"/>
              </a:spcBef>
              <a:buClrTx/>
              <a:buSzTx/>
              <a:buFontTx/>
              <a:buNone/>
            </a:pPr>
            <a:r>
              <a:rPr lang="nl-NL" altLang="nl-NL" sz="2400" dirty="0"/>
              <a:t>-------------------------------------------------------------</a:t>
            </a:r>
          </a:p>
          <a:p>
            <a:pPr>
              <a:spcBef>
                <a:spcPct val="0"/>
              </a:spcBef>
              <a:buClrTx/>
              <a:buSzTx/>
              <a:buFontTx/>
              <a:buNone/>
            </a:pPr>
            <a:r>
              <a:rPr lang="nl-NL" altLang="nl-NL" sz="2400" dirty="0"/>
              <a:t>Het 2</a:t>
            </a:r>
            <a:r>
              <a:rPr lang="nl-NL" altLang="nl-NL" sz="2400" baseline="30000" dirty="0"/>
              <a:t>e</a:t>
            </a:r>
            <a:r>
              <a:rPr lang="nl-NL" altLang="nl-NL" sz="2400" dirty="0"/>
              <a:t> kwartaal begint op maandag </a:t>
            </a:r>
            <a:r>
              <a:rPr lang="nl-NL" altLang="nl-NL" sz="2400" dirty="0" smtClean="0"/>
              <a:t>16 </a:t>
            </a:r>
            <a:r>
              <a:rPr lang="nl-NL" altLang="nl-NL" sz="2400" dirty="0"/>
              <a:t>november </a:t>
            </a:r>
          </a:p>
        </p:txBody>
      </p:sp>
      <p:sp>
        <p:nvSpPr>
          <p:cNvPr id="5"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69A15BA-71C8-4E56-A33C-3514760CFE37}" type="slidenum">
              <a:rPr lang="en-US" altLang="en-US"/>
              <a:pPr/>
              <a:t>18</a:t>
            </a:fld>
            <a:endParaRPr lang="en-US" altLang="en-US"/>
          </a:p>
        </p:txBody>
      </p:sp>
    </p:spTree>
    <p:extLst>
      <p:ext uri="{BB962C8B-B14F-4D97-AF65-F5344CB8AC3E}">
        <p14:creationId xmlns:p14="http://schemas.microsoft.com/office/powerpoint/2010/main" val="5516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nl-NL" altLang="nl-NL" sz="3600" dirty="0">
                <a:solidFill>
                  <a:srgbClr val="333399"/>
                </a:solidFill>
              </a:rPr>
              <a:t>Samenvattingen </a:t>
            </a:r>
            <a:r>
              <a:rPr lang="nl-NL" altLang="nl-NL" sz="3600" dirty="0" smtClean="0">
                <a:solidFill>
                  <a:srgbClr val="333399"/>
                </a:solidFill>
              </a:rPr>
              <a:t>maken – les H35</a:t>
            </a:r>
            <a:endParaRPr lang="nl-NL" altLang="nl-NL" sz="3600" dirty="0">
              <a:solidFill>
                <a:srgbClr val="333399"/>
              </a:solidFill>
            </a:endParaRPr>
          </a:p>
        </p:txBody>
      </p:sp>
      <p:sp>
        <p:nvSpPr>
          <p:cNvPr id="14339" name="Rectangle 3"/>
          <p:cNvSpPr>
            <a:spLocks noGrp="1" noChangeArrowheads="1"/>
          </p:cNvSpPr>
          <p:nvPr>
            <p:ph type="body" idx="1"/>
          </p:nvPr>
        </p:nvSpPr>
        <p:spPr>
          <a:xfrm>
            <a:off x="395288" y="2017713"/>
            <a:ext cx="8748712" cy="4114800"/>
          </a:xfrm>
        </p:spPr>
        <p:txBody>
          <a:bodyPr/>
          <a:lstStyle/>
          <a:p>
            <a:pPr eaLnBrk="1" hangingPunct="1"/>
            <a:r>
              <a:rPr lang="nl-NL" altLang="nl-NL" sz="2400" dirty="0"/>
              <a:t>Doel: onderscheid maken tussen hoofdzaken en bijzaken</a:t>
            </a:r>
          </a:p>
          <a:p>
            <a:pPr eaLnBrk="1" hangingPunct="1">
              <a:buFont typeface="Wingdings" panose="05000000000000000000" pitchFamily="2" charset="2"/>
              <a:buNone/>
            </a:pPr>
            <a:endParaRPr lang="nl-NL" altLang="nl-NL" sz="2400" dirty="0"/>
          </a:p>
          <a:p>
            <a:pPr lvl="1" eaLnBrk="1" hangingPunct="1"/>
            <a:r>
              <a:rPr lang="nl-NL" altLang="nl-NL" sz="2400" dirty="0"/>
              <a:t>Tekst</a:t>
            </a:r>
          </a:p>
          <a:p>
            <a:pPr lvl="1" eaLnBrk="1" hangingPunct="1"/>
            <a:endParaRPr lang="nl-NL" altLang="nl-NL" sz="2400" dirty="0"/>
          </a:p>
          <a:p>
            <a:pPr lvl="1" eaLnBrk="1" hangingPunct="1"/>
            <a:r>
              <a:rPr lang="nl-NL" altLang="nl-NL" sz="2400" dirty="0"/>
              <a:t>Schema’s</a:t>
            </a:r>
          </a:p>
          <a:p>
            <a:pPr lvl="1" eaLnBrk="1" hangingPunct="1"/>
            <a:endParaRPr lang="nl-NL" altLang="nl-NL" sz="2400" dirty="0"/>
          </a:p>
          <a:p>
            <a:pPr lvl="1" eaLnBrk="1" hangingPunct="1"/>
            <a:r>
              <a:rPr lang="nl-NL" altLang="nl-NL" sz="2400" dirty="0" err="1">
                <a:hlinkClick r:id="rId3"/>
              </a:rPr>
              <a:t>Mindmapping</a:t>
            </a:r>
            <a:endParaRPr lang="nl-NL" altLang="nl-NL" sz="2400" dirty="0"/>
          </a:p>
        </p:txBody>
      </p:sp>
      <p:pic>
        <p:nvPicPr>
          <p:cNvPr id="14340" name="Picture 6" descr="http://www.cocd.org/wp-content/uploads/2012/04/mind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4214813"/>
            <a:ext cx="3219450" cy="250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1"/>
          <p:cNvSpPr>
            <a:spLocks noChangeArrowheads="1"/>
          </p:cNvSpPr>
          <p:nvPr/>
        </p:nvSpPr>
        <p:spPr bwMode="auto">
          <a:xfrm>
            <a:off x="3492500" y="6488113"/>
            <a:ext cx="103346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1000">
                <a:hlinkClick r:id="rId5"/>
              </a:rPr>
              <a:t>joesabado.com</a:t>
            </a:r>
            <a:endParaRPr lang="nl-NL" altLang="nl-NL" sz="1000"/>
          </a:p>
        </p:txBody>
      </p:sp>
      <p:sp>
        <p:nvSpPr>
          <p:cNvPr id="6"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197CE62-EBFD-467D-B6D5-69B3B72FB2ED}" type="slidenum">
              <a:rPr lang="en-US" altLang="en-US"/>
              <a:pPr/>
              <a:t>19</a:t>
            </a:fld>
            <a:endParaRPr lang="en-US" altLang="en-US"/>
          </a:p>
        </p:txBody>
      </p:sp>
    </p:spTree>
    <p:extLst>
      <p:ext uri="{BB962C8B-B14F-4D97-AF65-F5344CB8AC3E}">
        <p14:creationId xmlns:p14="http://schemas.microsoft.com/office/powerpoint/2010/main" val="1555507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2"/>
          <p:cNvSpPr>
            <a:spLocks noChangeArrowheads="1"/>
          </p:cNvSpPr>
          <p:nvPr/>
        </p:nvSpPr>
        <p:spPr bwMode="auto">
          <a:xfrm>
            <a:off x="268288" y="3987800"/>
            <a:ext cx="8534400" cy="9525"/>
          </a:xfrm>
          <a:prstGeom prst="rect">
            <a:avLst/>
          </a:prstGeom>
          <a:solidFill>
            <a:srgbClr val="000000"/>
          </a:solidFill>
          <a:ln w="0">
            <a:solidFill>
              <a:srgbClr val="000000"/>
            </a:solidFill>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67" name="Rectangle 11"/>
          <p:cNvSpPr>
            <a:spLocks noChangeArrowheads="1"/>
          </p:cNvSpPr>
          <p:nvPr/>
        </p:nvSpPr>
        <p:spPr bwMode="auto">
          <a:xfrm>
            <a:off x="827088" y="2647950"/>
            <a:ext cx="2000250" cy="1068388"/>
          </a:xfrm>
          <a:prstGeom prst="rect">
            <a:avLst/>
          </a:prstGeom>
          <a:solidFill>
            <a:srgbClr val="FFFFFF"/>
          </a:solidFill>
          <a:ln w="9525">
            <a:noFill/>
            <a:miter lim="800000"/>
            <a:headEnd/>
            <a:tailEnd/>
          </a:ln>
        </p:spPr>
        <p:txBody>
          <a:bodyPr/>
          <a:lstStyle/>
          <a:p>
            <a:pPr>
              <a:buClr>
                <a:srgbClr val="000000"/>
              </a:buClr>
              <a:buSzPct val="100000"/>
              <a:buFont typeface="Times New Roman" panose="02020603050405020304" pitchFamily="18" charset="0"/>
              <a:buNone/>
              <a:defRPr/>
            </a:pPr>
            <a:r>
              <a:rPr lang="nl-NL" sz="1200" b="1" dirty="0">
                <a:solidFill>
                  <a:srgbClr val="000000"/>
                </a:solidFill>
                <a:latin typeface="+mj-lt"/>
              </a:rPr>
              <a:t>Biologie 1 incl. </a:t>
            </a:r>
          </a:p>
          <a:p>
            <a:pPr>
              <a:buClr>
                <a:srgbClr val="000000"/>
              </a:buClr>
              <a:buSzPct val="100000"/>
              <a:buFont typeface="Times New Roman" panose="02020603050405020304" pitchFamily="18" charset="0"/>
              <a:buNone/>
              <a:defRPr/>
            </a:pPr>
            <a:endParaRPr lang="nl-NL" sz="1200" b="1" dirty="0">
              <a:solidFill>
                <a:srgbClr val="000000"/>
              </a:solidFill>
              <a:latin typeface="+mj-lt"/>
            </a:endParaRPr>
          </a:p>
          <a:p>
            <a:pPr>
              <a:buClr>
                <a:srgbClr val="000000"/>
              </a:buClr>
              <a:buSzPct val="100000"/>
              <a:buFont typeface="Times New Roman" panose="02020603050405020304" pitchFamily="18" charset="0"/>
              <a:buNone/>
              <a:defRPr/>
            </a:pPr>
            <a:r>
              <a:rPr lang="nl-NL" sz="1200" b="1" dirty="0">
                <a:solidFill>
                  <a:srgbClr val="000000"/>
                </a:solidFill>
                <a:latin typeface="+mj-lt"/>
              </a:rPr>
              <a:t>studievaardigheden</a:t>
            </a:r>
            <a:endParaRPr lang="nl-NL" dirty="0">
              <a:latin typeface="+mj-lt"/>
            </a:endParaRPr>
          </a:p>
        </p:txBody>
      </p:sp>
      <p:sp>
        <p:nvSpPr>
          <p:cNvPr id="15368" name="Freeform 12"/>
          <p:cNvSpPr>
            <a:spLocks noEditPoints="1"/>
          </p:cNvSpPr>
          <p:nvPr/>
        </p:nvSpPr>
        <p:spPr bwMode="auto">
          <a:xfrm>
            <a:off x="738188" y="2500313"/>
            <a:ext cx="2009775" cy="1074737"/>
          </a:xfrm>
          <a:custGeom>
            <a:avLst/>
            <a:gdLst>
              <a:gd name="T0" fmla="*/ 0 w 1266"/>
              <a:gd name="T1" fmla="*/ 0 h 918"/>
              <a:gd name="T2" fmla="*/ 2147483647 w 1266"/>
              <a:gd name="T3" fmla="*/ 0 h 918"/>
              <a:gd name="T4" fmla="*/ 2147483647 w 1266"/>
              <a:gd name="T5" fmla="*/ 2147483647 h 918"/>
              <a:gd name="T6" fmla="*/ 0 w 1266"/>
              <a:gd name="T7" fmla="*/ 2147483647 h 918"/>
              <a:gd name="T8" fmla="*/ 0 w 1266"/>
              <a:gd name="T9" fmla="*/ 0 h 918"/>
              <a:gd name="T10" fmla="*/ 2147483647 w 1266"/>
              <a:gd name="T11" fmla="*/ 2147483647 h 918"/>
              <a:gd name="T12" fmla="*/ 2147483647 w 1266"/>
              <a:gd name="T13" fmla="*/ 2147483647 h 918"/>
              <a:gd name="T14" fmla="*/ 2147483647 w 1266"/>
              <a:gd name="T15" fmla="*/ 2147483647 h 918"/>
              <a:gd name="T16" fmla="*/ 2147483647 w 1266"/>
              <a:gd name="T17" fmla="*/ 2147483647 h 918"/>
              <a:gd name="T18" fmla="*/ 2147483647 w 1266"/>
              <a:gd name="T19" fmla="*/ 2147483647 h 918"/>
              <a:gd name="T20" fmla="*/ 2147483647 w 1266"/>
              <a:gd name="T21" fmla="*/ 2147483647 h 918"/>
              <a:gd name="T22" fmla="*/ 2147483647 w 1266"/>
              <a:gd name="T23" fmla="*/ 2147483647 h 918"/>
              <a:gd name="T24" fmla="*/ 2147483647 w 1266"/>
              <a:gd name="T25" fmla="*/ 2147483647 h 918"/>
              <a:gd name="T26" fmla="*/ 2147483647 w 1266"/>
              <a:gd name="T27" fmla="*/ 2147483647 h 9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66" h="918">
                <a:moveTo>
                  <a:pt x="0" y="0"/>
                </a:moveTo>
                <a:lnTo>
                  <a:pt x="1266" y="0"/>
                </a:lnTo>
                <a:lnTo>
                  <a:pt x="1266" y="918"/>
                </a:lnTo>
                <a:lnTo>
                  <a:pt x="0" y="918"/>
                </a:lnTo>
                <a:lnTo>
                  <a:pt x="0" y="0"/>
                </a:lnTo>
                <a:close/>
                <a:moveTo>
                  <a:pt x="6" y="915"/>
                </a:moveTo>
                <a:lnTo>
                  <a:pt x="3" y="912"/>
                </a:lnTo>
                <a:lnTo>
                  <a:pt x="1263" y="912"/>
                </a:lnTo>
                <a:lnTo>
                  <a:pt x="1260" y="915"/>
                </a:lnTo>
                <a:lnTo>
                  <a:pt x="1260" y="3"/>
                </a:lnTo>
                <a:lnTo>
                  <a:pt x="1263" y="6"/>
                </a:lnTo>
                <a:lnTo>
                  <a:pt x="3" y="6"/>
                </a:lnTo>
                <a:lnTo>
                  <a:pt x="6" y="3"/>
                </a:lnTo>
                <a:lnTo>
                  <a:pt x="6" y="915"/>
                </a:lnTo>
                <a:close/>
              </a:path>
            </a:pathLst>
          </a:custGeom>
          <a:solidFill>
            <a:srgbClr val="000000"/>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70" name="Rectangle 29"/>
          <p:cNvSpPr>
            <a:spLocks noChangeArrowheads="1"/>
          </p:cNvSpPr>
          <p:nvPr/>
        </p:nvSpPr>
        <p:spPr bwMode="auto">
          <a:xfrm>
            <a:off x="6024563" y="2847975"/>
            <a:ext cx="2286000" cy="542925"/>
          </a:xfrm>
          <a:prstGeom prst="rect">
            <a:avLst/>
          </a:prstGeom>
          <a:solidFill>
            <a:srgbClr val="FFFFFF"/>
          </a:solidFill>
          <a:ln w="9525">
            <a:noFill/>
            <a:miter lim="800000"/>
            <a:headEnd/>
            <a:tailEnd/>
          </a:ln>
        </p:spPr>
        <p:txBody>
          <a:bodyPr/>
          <a:lstStyle/>
          <a:p>
            <a:pPr>
              <a:buClr>
                <a:srgbClr val="000000"/>
              </a:buClr>
              <a:buSzPct val="100000"/>
              <a:buFont typeface="Times New Roman" panose="02020603050405020304" pitchFamily="18" charset="0"/>
              <a:buNone/>
              <a:defRPr/>
            </a:pPr>
            <a:r>
              <a:rPr lang="nl-NL" sz="1200">
                <a:solidFill>
                  <a:srgbClr val="000000"/>
                </a:solidFill>
                <a:latin typeface="+mj-lt"/>
              </a:rPr>
              <a:t>Periodiek systeem</a:t>
            </a:r>
          </a:p>
          <a:p>
            <a:pPr>
              <a:buClr>
                <a:srgbClr val="000000"/>
              </a:buClr>
              <a:buSzPct val="100000"/>
              <a:buFont typeface="Times New Roman" panose="02020603050405020304" pitchFamily="18" charset="0"/>
              <a:buNone/>
              <a:defRPr/>
            </a:pPr>
            <a:r>
              <a:rPr lang="nl-NL" sz="1200">
                <a:solidFill>
                  <a:srgbClr val="000000"/>
                </a:solidFill>
                <a:latin typeface="+mj-lt"/>
              </a:rPr>
              <a:t>Chemische bindingen</a:t>
            </a:r>
          </a:p>
        </p:txBody>
      </p:sp>
      <p:sp>
        <p:nvSpPr>
          <p:cNvPr id="15371" name="Rectangle 31"/>
          <p:cNvSpPr>
            <a:spLocks noChangeArrowheads="1"/>
          </p:cNvSpPr>
          <p:nvPr/>
        </p:nvSpPr>
        <p:spPr bwMode="auto">
          <a:xfrm>
            <a:off x="6110288" y="2611438"/>
            <a:ext cx="719137"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a:solidFill>
                  <a:srgbClr val="000000"/>
                </a:solidFill>
                <a:latin typeface="+mj-lt"/>
              </a:rPr>
              <a:t>Chemie 1</a:t>
            </a:r>
            <a:endParaRPr lang="nl-NL">
              <a:latin typeface="+mj-lt"/>
            </a:endParaRPr>
          </a:p>
        </p:txBody>
      </p:sp>
      <p:sp>
        <p:nvSpPr>
          <p:cNvPr id="15372" name="Rectangle 64"/>
          <p:cNvSpPr>
            <a:spLocks noChangeArrowheads="1"/>
          </p:cNvSpPr>
          <p:nvPr/>
        </p:nvSpPr>
        <p:spPr bwMode="auto">
          <a:xfrm>
            <a:off x="3589338" y="2165350"/>
            <a:ext cx="1257300" cy="369888"/>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a:solidFill>
                  <a:srgbClr val="000000"/>
                </a:solidFill>
                <a:latin typeface="+mj-lt"/>
              </a:rPr>
              <a:t>Thema opdracht</a:t>
            </a:r>
          </a:p>
          <a:p>
            <a:pPr>
              <a:buClr>
                <a:srgbClr val="000000"/>
              </a:buClr>
              <a:buSzPct val="100000"/>
              <a:buFont typeface="Times New Roman" panose="02020603050405020304" pitchFamily="18" charset="0"/>
              <a:buNone/>
              <a:defRPr/>
            </a:pPr>
            <a:endParaRPr lang="nl-NL" sz="1200" b="1">
              <a:solidFill>
                <a:srgbClr val="000000"/>
              </a:solidFill>
              <a:latin typeface="+mj-lt"/>
            </a:endParaRPr>
          </a:p>
        </p:txBody>
      </p:sp>
      <p:sp>
        <p:nvSpPr>
          <p:cNvPr id="15376" name="Rectangle 70"/>
          <p:cNvSpPr>
            <a:spLocks noChangeArrowheads="1"/>
          </p:cNvSpPr>
          <p:nvPr/>
        </p:nvSpPr>
        <p:spPr bwMode="auto">
          <a:xfrm>
            <a:off x="1116013" y="4324350"/>
            <a:ext cx="1050925"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a:solidFill>
                  <a:srgbClr val="000000"/>
                </a:solidFill>
                <a:latin typeface="+mj-lt"/>
              </a:rPr>
              <a:t>Onderwerpen</a:t>
            </a:r>
            <a:endParaRPr lang="nl-NL">
              <a:latin typeface="+mj-lt"/>
            </a:endParaRPr>
          </a:p>
        </p:txBody>
      </p:sp>
      <p:sp>
        <p:nvSpPr>
          <p:cNvPr id="15377" name="Freeform 72"/>
          <p:cNvSpPr>
            <a:spLocks noEditPoints="1"/>
          </p:cNvSpPr>
          <p:nvPr/>
        </p:nvSpPr>
        <p:spPr bwMode="auto">
          <a:xfrm>
            <a:off x="4254500" y="4149725"/>
            <a:ext cx="46038" cy="1871663"/>
          </a:xfrm>
          <a:custGeom>
            <a:avLst/>
            <a:gdLst>
              <a:gd name="T0" fmla="*/ 0 w 6"/>
              <a:gd name="T1" fmla="*/ 2147483647 h 1964"/>
              <a:gd name="T2" fmla="*/ 2147483647 w 6"/>
              <a:gd name="T3" fmla="*/ 2147483647 h 1964"/>
              <a:gd name="T4" fmla="*/ 0 w 6"/>
              <a:gd name="T5" fmla="*/ 2147483647 h 1964"/>
              <a:gd name="T6" fmla="*/ 2147483647 w 6"/>
              <a:gd name="T7" fmla="*/ 2147483647 h 1964"/>
              <a:gd name="T8" fmla="*/ 2147483647 w 6"/>
              <a:gd name="T9" fmla="*/ 2147483647 h 1964"/>
              <a:gd name="T10" fmla="*/ 0 w 6"/>
              <a:gd name="T11" fmla="*/ 2147483647 h 1964"/>
              <a:gd name="T12" fmla="*/ 2147483647 w 6"/>
              <a:gd name="T13" fmla="*/ 2147483647 h 1964"/>
              <a:gd name="T14" fmla="*/ 0 w 6"/>
              <a:gd name="T15" fmla="*/ 2147483647 h 1964"/>
              <a:gd name="T16" fmla="*/ 2147483647 w 6"/>
              <a:gd name="T17" fmla="*/ 2147483647 h 1964"/>
              <a:gd name="T18" fmla="*/ 2147483647 w 6"/>
              <a:gd name="T19" fmla="*/ 2147483647 h 1964"/>
              <a:gd name="T20" fmla="*/ 0 w 6"/>
              <a:gd name="T21" fmla="*/ 2147483647 h 1964"/>
              <a:gd name="T22" fmla="*/ 2147483647 w 6"/>
              <a:gd name="T23" fmla="*/ 2147483647 h 1964"/>
              <a:gd name="T24" fmla="*/ 0 w 6"/>
              <a:gd name="T25" fmla="*/ 2147483647 h 1964"/>
              <a:gd name="T26" fmla="*/ 2147483647 w 6"/>
              <a:gd name="T27" fmla="*/ 2147483647 h 1964"/>
              <a:gd name="T28" fmla="*/ 2147483647 w 6"/>
              <a:gd name="T29" fmla="*/ 2147483647 h 1964"/>
              <a:gd name="T30" fmla="*/ 0 w 6"/>
              <a:gd name="T31" fmla="*/ 2147483647 h 1964"/>
              <a:gd name="T32" fmla="*/ 2147483647 w 6"/>
              <a:gd name="T33" fmla="*/ 2147483647 h 1964"/>
              <a:gd name="T34" fmla="*/ 0 w 6"/>
              <a:gd name="T35" fmla="*/ 2147483647 h 1964"/>
              <a:gd name="T36" fmla="*/ 2147483647 w 6"/>
              <a:gd name="T37" fmla="*/ 2147483647 h 1964"/>
              <a:gd name="T38" fmla="*/ 2147483647 w 6"/>
              <a:gd name="T39" fmla="*/ 2147483647 h 1964"/>
              <a:gd name="T40" fmla="*/ 0 w 6"/>
              <a:gd name="T41" fmla="*/ 2147483647 h 1964"/>
              <a:gd name="T42" fmla="*/ 2147483647 w 6"/>
              <a:gd name="T43" fmla="*/ 2147483647 h 1964"/>
              <a:gd name="T44" fmla="*/ 0 w 6"/>
              <a:gd name="T45" fmla="*/ 2147483647 h 1964"/>
              <a:gd name="T46" fmla="*/ 2147483647 w 6"/>
              <a:gd name="T47" fmla="*/ 2147483647 h 1964"/>
              <a:gd name="T48" fmla="*/ 2147483647 w 6"/>
              <a:gd name="T49" fmla="*/ 2147483647 h 1964"/>
              <a:gd name="T50" fmla="*/ 0 w 6"/>
              <a:gd name="T51" fmla="*/ 2147483647 h 1964"/>
              <a:gd name="T52" fmla="*/ 2147483647 w 6"/>
              <a:gd name="T53" fmla="*/ 2147483647 h 1964"/>
              <a:gd name="T54" fmla="*/ 0 w 6"/>
              <a:gd name="T55" fmla="*/ 2147483647 h 1964"/>
              <a:gd name="T56" fmla="*/ 2147483647 w 6"/>
              <a:gd name="T57" fmla="*/ 2147483647 h 1964"/>
              <a:gd name="T58" fmla="*/ 2147483647 w 6"/>
              <a:gd name="T59" fmla="*/ 2147483647 h 1964"/>
              <a:gd name="T60" fmla="*/ 0 w 6"/>
              <a:gd name="T61" fmla="*/ 2147483647 h 1964"/>
              <a:gd name="T62" fmla="*/ 2147483647 w 6"/>
              <a:gd name="T63" fmla="*/ 2147483647 h 1964"/>
              <a:gd name="T64" fmla="*/ 0 w 6"/>
              <a:gd name="T65" fmla="*/ 2147483647 h 1964"/>
              <a:gd name="T66" fmla="*/ 2147483647 w 6"/>
              <a:gd name="T67" fmla="*/ 2147483647 h 1964"/>
              <a:gd name="T68" fmla="*/ 2147483647 w 6"/>
              <a:gd name="T69" fmla="*/ 2147483647 h 1964"/>
              <a:gd name="T70" fmla="*/ 0 w 6"/>
              <a:gd name="T71" fmla="*/ 2147483647 h 1964"/>
              <a:gd name="T72" fmla="*/ 2147483647 w 6"/>
              <a:gd name="T73" fmla="*/ 2147483647 h 1964"/>
              <a:gd name="T74" fmla="*/ 0 w 6"/>
              <a:gd name="T75" fmla="*/ 2147483647 h 1964"/>
              <a:gd name="T76" fmla="*/ 2147483647 w 6"/>
              <a:gd name="T77" fmla="*/ 2147483647 h 1964"/>
              <a:gd name="T78" fmla="*/ 2147483647 w 6"/>
              <a:gd name="T79" fmla="*/ 2147483647 h 1964"/>
              <a:gd name="T80" fmla="*/ 0 w 6"/>
              <a:gd name="T81" fmla="*/ 2147483647 h 1964"/>
              <a:gd name="T82" fmla="*/ 2147483647 w 6"/>
              <a:gd name="T83" fmla="*/ 2147483647 h 1964"/>
              <a:gd name="T84" fmla="*/ 0 w 6"/>
              <a:gd name="T85" fmla="*/ 2147483647 h 1964"/>
              <a:gd name="T86" fmla="*/ 2147483647 w 6"/>
              <a:gd name="T87" fmla="*/ 2147483647 h 1964"/>
              <a:gd name="T88" fmla="*/ 2147483647 w 6"/>
              <a:gd name="T89" fmla="*/ 2147483647 h 1964"/>
              <a:gd name="T90" fmla="*/ 0 w 6"/>
              <a:gd name="T91" fmla="*/ 2147483647 h 1964"/>
              <a:gd name="T92" fmla="*/ 2147483647 w 6"/>
              <a:gd name="T93" fmla="*/ 2147483647 h 1964"/>
              <a:gd name="T94" fmla="*/ 0 w 6"/>
              <a:gd name="T95" fmla="*/ 2147483647 h 1964"/>
              <a:gd name="T96" fmla="*/ 2147483647 w 6"/>
              <a:gd name="T97" fmla="*/ 2147483647 h 1964"/>
              <a:gd name="T98" fmla="*/ 2147483647 w 6"/>
              <a:gd name="T99" fmla="*/ 2147483647 h 1964"/>
              <a:gd name="T100" fmla="*/ 0 w 6"/>
              <a:gd name="T101" fmla="*/ 2147483647 h 1964"/>
              <a:gd name="T102" fmla="*/ 2147483647 w 6"/>
              <a:gd name="T103" fmla="*/ 2147483647 h 1964"/>
              <a:gd name="T104" fmla="*/ 0 w 6"/>
              <a:gd name="T105" fmla="*/ 2147483647 h 1964"/>
              <a:gd name="T106" fmla="*/ 2147483647 w 6"/>
              <a:gd name="T107" fmla="*/ 2147483647 h 1964"/>
              <a:gd name="T108" fmla="*/ 2147483647 w 6"/>
              <a:gd name="T109" fmla="*/ 2147483647 h 1964"/>
              <a:gd name="T110" fmla="*/ 0 w 6"/>
              <a:gd name="T111" fmla="*/ 2147483647 h 1964"/>
              <a:gd name="T112" fmla="*/ 2147483647 w 6"/>
              <a:gd name="T113" fmla="*/ 2147483647 h 1964"/>
              <a:gd name="T114" fmla="*/ 0 w 6"/>
              <a:gd name="T115" fmla="*/ 2147483647 h 1964"/>
              <a:gd name="T116" fmla="*/ 2147483647 w 6"/>
              <a:gd name="T117" fmla="*/ 2147483647 h 1964"/>
              <a:gd name="T118" fmla="*/ 2147483647 w 6"/>
              <a:gd name="T119" fmla="*/ 2147483647 h 1964"/>
              <a:gd name="T120" fmla="*/ 0 w 6"/>
              <a:gd name="T121" fmla="*/ 2147483647 h 1964"/>
              <a:gd name="T122" fmla="*/ 2147483647 w 6"/>
              <a:gd name="T123" fmla="*/ 2147483647 h 1964"/>
              <a:gd name="T124" fmla="*/ 0 w 6"/>
              <a:gd name="T125" fmla="*/ 2147483647 h 19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 h="1964">
                <a:moveTo>
                  <a:pt x="6" y="0"/>
                </a:moveTo>
                <a:lnTo>
                  <a:pt x="6" y="6"/>
                </a:lnTo>
                <a:lnTo>
                  <a:pt x="0" y="6"/>
                </a:lnTo>
                <a:lnTo>
                  <a:pt x="0" y="0"/>
                </a:lnTo>
                <a:lnTo>
                  <a:pt x="6" y="0"/>
                </a:lnTo>
                <a:close/>
                <a:moveTo>
                  <a:pt x="6" y="12"/>
                </a:moveTo>
                <a:lnTo>
                  <a:pt x="6" y="18"/>
                </a:lnTo>
                <a:lnTo>
                  <a:pt x="0" y="18"/>
                </a:lnTo>
                <a:lnTo>
                  <a:pt x="0" y="12"/>
                </a:lnTo>
                <a:lnTo>
                  <a:pt x="6" y="12"/>
                </a:lnTo>
                <a:close/>
                <a:moveTo>
                  <a:pt x="6" y="24"/>
                </a:moveTo>
                <a:lnTo>
                  <a:pt x="6" y="30"/>
                </a:lnTo>
                <a:lnTo>
                  <a:pt x="0" y="30"/>
                </a:lnTo>
                <a:lnTo>
                  <a:pt x="0" y="24"/>
                </a:lnTo>
                <a:lnTo>
                  <a:pt x="6" y="24"/>
                </a:lnTo>
                <a:close/>
                <a:moveTo>
                  <a:pt x="6" y="36"/>
                </a:moveTo>
                <a:lnTo>
                  <a:pt x="6" y="42"/>
                </a:lnTo>
                <a:lnTo>
                  <a:pt x="0" y="42"/>
                </a:lnTo>
                <a:lnTo>
                  <a:pt x="0" y="36"/>
                </a:lnTo>
                <a:lnTo>
                  <a:pt x="6" y="36"/>
                </a:lnTo>
                <a:close/>
                <a:moveTo>
                  <a:pt x="6" y="48"/>
                </a:moveTo>
                <a:lnTo>
                  <a:pt x="6" y="54"/>
                </a:lnTo>
                <a:lnTo>
                  <a:pt x="0" y="54"/>
                </a:lnTo>
                <a:lnTo>
                  <a:pt x="0" y="48"/>
                </a:lnTo>
                <a:lnTo>
                  <a:pt x="6" y="48"/>
                </a:lnTo>
                <a:close/>
                <a:moveTo>
                  <a:pt x="6" y="60"/>
                </a:moveTo>
                <a:lnTo>
                  <a:pt x="6" y="66"/>
                </a:lnTo>
                <a:lnTo>
                  <a:pt x="0" y="66"/>
                </a:lnTo>
                <a:lnTo>
                  <a:pt x="0" y="60"/>
                </a:lnTo>
                <a:lnTo>
                  <a:pt x="6" y="60"/>
                </a:lnTo>
                <a:close/>
                <a:moveTo>
                  <a:pt x="6" y="72"/>
                </a:moveTo>
                <a:lnTo>
                  <a:pt x="6" y="78"/>
                </a:lnTo>
                <a:lnTo>
                  <a:pt x="0" y="78"/>
                </a:lnTo>
                <a:lnTo>
                  <a:pt x="0" y="72"/>
                </a:lnTo>
                <a:lnTo>
                  <a:pt x="6" y="72"/>
                </a:lnTo>
                <a:close/>
                <a:moveTo>
                  <a:pt x="6" y="84"/>
                </a:moveTo>
                <a:lnTo>
                  <a:pt x="6" y="90"/>
                </a:lnTo>
                <a:lnTo>
                  <a:pt x="0" y="90"/>
                </a:lnTo>
                <a:lnTo>
                  <a:pt x="0" y="84"/>
                </a:lnTo>
                <a:lnTo>
                  <a:pt x="6" y="84"/>
                </a:lnTo>
                <a:close/>
                <a:moveTo>
                  <a:pt x="6" y="96"/>
                </a:moveTo>
                <a:lnTo>
                  <a:pt x="6" y="102"/>
                </a:lnTo>
                <a:lnTo>
                  <a:pt x="0" y="102"/>
                </a:lnTo>
                <a:lnTo>
                  <a:pt x="0" y="96"/>
                </a:lnTo>
                <a:lnTo>
                  <a:pt x="6" y="96"/>
                </a:lnTo>
                <a:close/>
                <a:moveTo>
                  <a:pt x="6" y="108"/>
                </a:moveTo>
                <a:lnTo>
                  <a:pt x="6" y="114"/>
                </a:lnTo>
                <a:lnTo>
                  <a:pt x="0" y="114"/>
                </a:lnTo>
                <a:lnTo>
                  <a:pt x="0" y="108"/>
                </a:lnTo>
                <a:lnTo>
                  <a:pt x="6" y="108"/>
                </a:lnTo>
                <a:close/>
                <a:moveTo>
                  <a:pt x="6" y="120"/>
                </a:moveTo>
                <a:lnTo>
                  <a:pt x="6" y="126"/>
                </a:lnTo>
                <a:lnTo>
                  <a:pt x="0" y="126"/>
                </a:lnTo>
                <a:lnTo>
                  <a:pt x="0" y="120"/>
                </a:lnTo>
                <a:lnTo>
                  <a:pt x="6" y="120"/>
                </a:lnTo>
                <a:close/>
                <a:moveTo>
                  <a:pt x="6" y="132"/>
                </a:moveTo>
                <a:lnTo>
                  <a:pt x="6" y="138"/>
                </a:lnTo>
                <a:lnTo>
                  <a:pt x="0" y="138"/>
                </a:lnTo>
                <a:lnTo>
                  <a:pt x="0" y="132"/>
                </a:lnTo>
                <a:lnTo>
                  <a:pt x="6" y="132"/>
                </a:lnTo>
                <a:close/>
                <a:moveTo>
                  <a:pt x="6" y="144"/>
                </a:moveTo>
                <a:lnTo>
                  <a:pt x="6" y="150"/>
                </a:lnTo>
                <a:lnTo>
                  <a:pt x="0" y="150"/>
                </a:lnTo>
                <a:lnTo>
                  <a:pt x="0" y="144"/>
                </a:lnTo>
                <a:lnTo>
                  <a:pt x="6" y="144"/>
                </a:lnTo>
                <a:close/>
                <a:moveTo>
                  <a:pt x="6" y="156"/>
                </a:moveTo>
                <a:lnTo>
                  <a:pt x="6" y="162"/>
                </a:lnTo>
                <a:lnTo>
                  <a:pt x="0" y="162"/>
                </a:lnTo>
                <a:lnTo>
                  <a:pt x="0" y="156"/>
                </a:lnTo>
                <a:lnTo>
                  <a:pt x="6" y="156"/>
                </a:lnTo>
                <a:close/>
                <a:moveTo>
                  <a:pt x="6" y="168"/>
                </a:moveTo>
                <a:lnTo>
                  <a:pt x="6" y="174"/>
                </a:lnTo>
                <a:lnTo>
                  <a:pt x="0" y="174"/>
                </a:lnTo>
                <a:lnTo>
                  <a:pt x="0" y="168"/>
                </a:lnTo>
                <a:lnTo>
                  <a:pt x="6" y="168"/>
                </a:lnTo>
                <a:close/>
                <a:moveTo>
                  <a:pt x="6" y="180"/>
                </a:moveTo>
                <a:lnTo>
                  <a:pt x="6" y="186"/>
                </a:lnTo>
                <a:lnTo>
                  <a:pt x="0" y="186"/>
                </a:lnTo>
                <a:lnTo>
                  <a:pt x="0" y="180"/>
                </a:lnTo>
                <a:lnTo>
                  <a:pt x="6" y="180"/>
                </a:lnTo>
                <a:close/>
                <a:moveTo>
                  <a:pt x="6" y="192"/>
                </a:moveTo>
                <a:lnTo>
                  <a:pt x="6" y="198"/>
                </a:lnTo>
                <a:lnTo>
                  <a:pt x="0" y="198"/>
                </a:lnTo>
                <a:lnTo>
                  <a:pt x="0" y="192"/>
                </a:lnTo>
                <a:lnTo>
                  <a:pt x="6" y="192"/>
                </a:lnTo>
                <a:close/>
                <a:moveTo>
                  <a:pt x="6" y="204"/>
                </a:moveTo>
                <a:lnTo>
                  <a:pt x="6" y="210"/>
                </a:lnTo>
                <a:lnTo>
                  <a:pt x="0" y="210"/>
                </a:lnTo>
                <a:lnTo>
                  <a:pt x="0" y="204"/>
                </a:lnTo>
                <a:lnTo>
                  <a:pt x="6" y="204"/>
                </a:lnTo>
                <a:close/>
                <a:moveTo>
                  <a:pt x="6" y="216"/>
                </a:moveTo>
                <a:lnTo>
                  <a:pt x="6" y="222"/>
                </a:lnTo>
                <a:lnTo>
                  <a:pt x="0" y="222"/>
                </a:lnTo>
                <a:lnTo>
                  <a:pt x="0" y="216"/>
                </a:lnTo>
                <a:lnTo>
                  <a:pt x="6" y="216"/>
                </a:lnTo>
                <a:close/>
                <a:moveTo>
                  <a:pt x="6" y="228"/>
                </a:moveTo>
                <a:lnTo>
                  <a:pt x="6" y="234"/>
                </a:lnTo>
                <a:lnTo>
                  <a:pt x="0" y="234"/>
                </a:lnTo>
                <a:lnTo>
                  <a:pt x="0" y="228"/>
                </a:lnTo>
                <a:lnTo>
                  <a:pt x="6" y="228"/>
                </a:lnTo>
                <a:close/>
                <a:moveTo>
                  <a:pt x="6" y="240"/>
                </a:moveTo>
                <a:lnTo>
                  <a:pt x="6" y="246"/>
                </a:lnTo>
                <a:lnTo>
                  <a:pt x="0" y="246"/>
                </a:lnTo>
                <a:lnTo>
                  <a:pt x="0" y="240"/>
                </a:lnTo>
                <a:lnTo>
                  <a:pt x="6" y="240"/>
                </a:lnTo>
                <a:close/>
                <a:moveTo>
                  <a:pt x="6" y="252"/>
                </a:moveTo>
                <a:lnTo>
                  <a:pt x="6" y="258"/>
                </a:lnTo>
                <a:lnTo>
                  <a:pt x="0" y="258"/>
                </a:lnTo>
                <a:lnTo>
                  <a:pt x="0" y="252"/>
                </a:lnTo>
                <a:lnTo>
                  <a:pt x="6" y="252"/>
                </a:lnTo>
                <a:close/>
                <a:moveTo>
                  <a:pt x="6" y="264"/>
                </a:moveTo>
                <a:lnTo>
                  <a:pt x="6" y="270"/>
                </a:lnTo>
                <a:lnTo>
                  <a:pt x="0" y="270"/>
                </a:lnTo>
                <a:lnTo>
                  <a:pt x="0" y="264"/>
                </a:lnTo>
                <a:lnTo>
                  <a:pt x="6" y="264"/>
                </a:lnTo>
                <a:close/>
                <a:moveTo>
                  <a:pt x="6" y="276"/>
                </a:moveTo>
                <a:lnTo>
                  <a:pt x="6" y="282"/>
                </a:lnTo>
                <a:lnTo>
                  <a:pt x="0" y="282"/>
                </a:lnTo>
                <a:lnTo>
                  <a:pt x="0" y="276"/>
                </a:lnTo>
                <a:lnTo>
                  <a:pt x="6" y="276"/>
                </a:lnTo>
                <a:close/>
                <a:moveTo>
                  <a:pt x="6" y="288"/>
                </a:moveTo>
                <a:lnTo>
                  <a:pt x="6" y="294"/>
                </a:lnTo>
                <a:lnTo>
                  <a:pt x="0" y="294"/>
                </a:lnTo>
                <a:lnTo>
                  <a:pt x="0" y="288"/>
                </a:lnTo>
                <a:lnTo>
                  <a:pt x="6" y="288"/>
                </a:lnTo>
                <a:close/>
                <a:moveTo>
                  <a:pt x="6" y="300"/>
                </a:moveTo>
                <a:lnTo>
                  <a:pt x="6" y="306"/>
                </a:lnTo>
                <a:lnTo>
                  <a:pt x="0" y="306"/>
                </a:lnTo>
                <a:lnTo>
                  <a:pt x="0" y="300"/>
                </a:lnTo>
                <a:lnTo>
                  <a:pt x="6" y="300"/>
                </a:lnTo>
                <a:close/>
                <a:moveTo>
                  <a:pt x="6" y="312"/>
                </a:moveTo>
                <a:lnTo>
                  <a:pt x="6" y="318"/>
                </a:lnTo>
                <a:lnTo>
                  <a:pt x="0" y="318"/>
                </a:lnTo>
                <a:lnTo>
                  <a:pt x="0" y="312"/>
                </a:lnTo>
                <a:lnTo>
                  <a:pt x="6" y="312"/>
                </a:lnTo>
                <a:close/>
                <a:moveTo>
                  <a:pt x="6" y="324"/>
                </a:moveTo>
                <a:lnTo>
                  <a:pt x="6" y="330"/>
                </a:lnTo>
                <a:lnTo>
                  <a:pt x="0" y="330"/>
                </a:lnTo>
                <a:lnTo>
                  <a:pt x="0" y="324"/>
                </a:lnTo>
                <a:lnTo>
                  <a:pt x="6" y="324"/>
                </a:lnTo>
                <a:close/>
                <a:moveTo>
                  <a:pt x="6" y="336"/>
                </a:moveTo>
                <a:lnTo>
                  <a:pt x="6" y="342"/>
                </a:lnTo>
                <a:lnTo>
                  <a:pt x="0" y="342"/>
                </a:lnTo>
                <a:lnTo>
                  <a:pt x="0" y="336"/>
                </a:lnTo>
                <a:lnTo>
                  <a:pt x="6" y="336"/>
                </a:lnTo>
                <a:close/>
                <a:moveTo>
                  <a:pt x="6" y="348"/>
                </a:moveTo>
                <a:lnTo>
                  <a:pt x="6" y="354"/>
                </a:lnTo>
                <a:lnTo>
                  <a:pt x="0" y="354"/>
                </a:lnTo>
                <a:lnTo>
                  <a:pt x="0" y="348"/>
                </a:lnTo>
                <a:lnTo>
                  <a:pt x="6" y="348"/>
                </a:lnTo>
                <a:close/>
                <a:moveTo>
                  <a:pt x="6" y="360"/>
                </a:moveTo>
                <a:lnTo>
                  <a:pt x="6" y="366"/>
                </a:lnTo>
                <a:lnTo>
                  <a:pt x="0" y="366"/>
                </a:lnTo>
                <a:lnTo>
                  <a:pt x="0" y="360"/>
                </a:lnTo>
                <a:lnTo>
                  <a:pt x="6" y="360"/>
                </a:lnTo>
                <a:close/>
                <a:moveTo>
                  <a:pt x="6" y="372"/>
                </a:moveTo>
                <a:lnTo>
                  <a:pt x="6" y="378"/>
                </a:lnTo>
                <a:lnTo>
                  <a:pt x="0" y="378"/>
                </a:lnTo>
                <a:lnTo>
                  <a:pt x="0" y="372"/>
                </a:lnTo>
                <a:lnTo>
                  <a:pt x="6" y="372"/>
                </a:lnTo>
                <a:close/>
                <a:moveTo>
                  <a:pt x="6" y="384"/>
                </a:moveTo>
                <a:lnTo>
                  <a:pt x="6" y="391"/>
                </a:lnTo>
                <a:lnTo>
                  <a:pt x="0" y="391"/>
                </a:lnTo>
                <a:lnTo>
                  <a:pt x="0" y="384"/>
                </a:lnTo>
                <a:lnTo>
                  <a:pt x="6" y="384"/>
                </a:lnTo>
                <a:close/>
                <a:moveTo>
                  <a:pt x="6" y="397"/>
                </a:moveTo>
                <a:lnTo>
                  <a:pt x="6" y="403"/>
                </a:lnTo>
                <a:lnTo>
                  <a:pt x="0" y="403"/>
                </a:lnTo>
                <a:lnTo>
                  <a:pt x="0" y="397"/>
                </a:lnTo>
                <a:lnTo>
                  <a:pt x="6" y="397"/>
                </a:lnTo>
                <a:close/>
                <a:moveTo>
                  <a:pt x="6" y="409"/>
                </a:moveTo>
                <a:lnTo>
                  <a:pt x="6" y="415"/>
                </a:lnTo>
                <a:lnTo>
                  <a:pt x="0" y="415"/>
                </a:lnTo>
                <a:lnTo>
                  <a:pt x="0" y="409"/>
                </a:lnTo>
                <a:lnTo>
                  <a:pt x="6" y="409"/>
                </a:lnTo>
                <a:close/>
                <a:moveTo>
                  <a:pt x="6" y="421"/>
                </a:moveTo>
                <a:lnTo>
                  <a:pt x="6" y="427"/>
                </a:lnTo>
                <a:lnTo>
                  <a:pt x="0" y="427"/>
                </a:lnTo>
                <a:lnTo>
                  <a:pt x="0" y="421"/>
                </a:lnTo>
                <a:lnTo>
                  <a:pt x="6" y="421"/>
                </a:lnTo>
                <a:close/>
                <a:moveTo>
                  <a:pt x="6" y="433"/>
                </a:moveTo>
                <a:lnTo>
                  <a:pt x="6" y="439"/>
                </a:lnTo>
                <a:lnTo>
                  <a:pt x="0" y="439"/>
                </a:lnTo>
                <a:lnTo>
                  <a:pt x="0" y="433"/>
                </a:lnTo>
                <a:lnTo>
                  <a:pt x="6" y="433"/>
                </a:lnTo>
                <a:close/>
                <a:moveTo>
                  <a:pt x="6" y="445"/>
                </a:moveTo>
                <a:lnTo>
                  <a:pt x="6" y="451"/>
                </a:lnTo>
                <a:lnTo>
                  <a:pt x="0" y="451"/>
                </a:lnTo>
                <a:lnTo>
                  <a:pt x="0" y="445"/>
                </a:lnTo>
                <a:lnTo>
                  <a:pt x="6" y="445"/>
                </a:lnTo>
                <a:close/>
                <a:moveTo>
                  <a:pt x="6" y="457"/>
                </a:moveTo>
                <a:lnTo>
                  <a:pt x="6" y="463"/>
                </a:lnTo>
                <a:lnTo>
                  <a:pt x="0" y="463"/>
                </a:lnTo>
                <a:lnTo>
                  <a:pt x="0" y="457"/>
                </a:lnTo>
                <a:lnTo>
                  <a:pt x="6" y="457"/>
                </a:lnTo>
                <a:close/>
                <a:moveTo>
                  <a:pt x="6" y="469"/>
                </a:moveTo>
                <a:lnTo>
                  <a:pt x="6" y="475"/>
                </a:lnTo>
                <a:lnTo>
                  <a:pt x="0" y="475"/>
                </a:lnTo>
                <a:lnTo>
                  <a:pt x="0" y="469"/>
                </a:lnTo>
                <a:lnTo>
                  <a:pt x="6" y="469"/>
                </a:lnTo>
                <a:close/>
                <a:moveTo>
                  <a:pt x="6" y="481"/>
                </a:moveTo>
                <a:lnTo>
                  <a:pt x="6" y="487"/>
                </a:lnTo>
                <a:lnTo>
                  <a:pt x="0" y="487"/>
                </a:lnTo>
                <a:lnTo>
                  <a:pt x="0" y="481"/>
                </a:lnTo>
                <a:lnTo>
                  <a:pt x="6" y="481"/>
                </a:lnTo>
                <a:close/>
                <a:moveTo>
                  <a:pt x="6" y="493"/>
                </a:moveTo>
                <a:lnTo>
                  <a:pt x="6" y="499"/>
                </a:lnTo>
                <a:lnTo>
                  <a:pt x="0" y="499"/>
                </a:lnTo>
                <a:lnTo>
                  <a:pt x="0" y="493"/>
                </a:lnTo>
                <a:lnTo>
                  <a:pt x="6" y="493"/>
                </a:lnTo>
                <a:close/>
                <a:moveTo>
                  <a:pt x="6" y="505"/>
                </a:moveTo>
                <a:lnTo>
                  <a:pt x="6" y="511"/>
                </a:lnTo>
                <a:lnTo>
                  <a:pt x="0" y="511"/>
                </a:lnTo>
                <a:lnTo>
                  <a:pt x="0" y="505"/>
                </a:lnTo>
                <a:lnTo>
                  <a:pt x="6" y="505"/>
                </a:lnTo>
                <a:close/>
                <a:moveTo>
                  <a:pt x="6" y="517"/>
                </a:moveTo>
                <a:lnTo>
                  <a:pt x="6" y="523"/>
                </a:lnTo>
                <a:lnTo>
                  <a:pt x="0" y="523"/>
                </a:lnTo>
                <a:lnTo>
                  <a:pt x="0" y="517"/>
                </a:lnTo>
                <a:lnTo>
                  <a:pt x="6" y="517"/>
                </a:lnTo>
                <a:close/>
                <a:moveTo>
                  <a:pt x="6" y="529"/>
                </a:moveTo>
                <a:lnTo>
                  <a:pt x="6" y="535"/>
                </a:lnTo>
                <a:lnTo>
                  <a:pt x="0" y="535"/>
                </a:lnTo>
                <a:lnTo>
                  <a:pt x="0" y="529"/>
                </a:lnTo>
                <a:lnTo>
                  <a:pt x="6" y="529"/>
                </a:lnTo>
                <a:close/>
                <a:moveTo>
                  <a:pt x="6" y="541"/>
                </a:moveTo>
                <a:lnTo>
                  <a:pt x="6" y="547"/>
                </a:lnTo>
                <a:lnTo>
                  <a:pt x="0" y="547"/>
                </a:lnTo>
                <a:lnTo>
                  <a:pt x="0" y="541"/>
                </a:lnTo>
                <a:lnTo>
                  <a:pt x="6" y="541"/>
                </a:lnTo>
                <a:close/>
                <a:moveTo>
                  <a:pt x="6" y="553"/>
                </a:moveTo>
                <a:lnTo>
                  <a:pt x="6" y="559"/>
                </a:lnTo>
                <a:lnTo>
                  <a:pt x="0" y="559"/>
                </a:lnTo>
                <a:lnTo>
                  <a:pt x="0" y="553"/>
                </a:lnTo>
                <a:lnTo>
                  <a:pt x="6" y="553"/>
                </a:lnTo>
                <a:close/>
                <a:moveTo>
                  <a:pt x="6" y="565"/>
                </a:moveTo>
                <a:lnTo>
                  <a:pt x="6" y="571"/>
                </a:lnTo>
                <a:lnTo>
                  <a:pt x="0" y="571"/>
                </a:lnTo>
                <a:lnTo>
                  <a:pt x="0" y="565"/>
                </a:lnTo>
                <a:lnTo>
                  <a:pt x="6" y="565"/>
                </a:lnTo>
                <a:close/>
                <a:moveTo>
                  <a:pt x="6" y="577"/>
                </a:moveTo>
                <a:lnTo>
                  <a:pt x="6" y="583"/>
                </a:lnTo>
                <a:lnTo>
                  <a:pt x="0" y="583"/>
                </a:lnTo>
                <a:lnTo>
                  <a:pt x="0" y="577"/>
                </a:lnTo>
                <a:lnTo>
                  <a:pt x="6" y="577"/>
                </a:lnTo>
                <a:close/>
                <a:moveTo>
                  <a:pt x="6" y="589"/>
                </a:moveTo>
                <a:lnTo>
                  <a:pt x="6" y="595"/>
                </a:lnTo>
                <a:lnTo>
                  <a:pt x="0" y="595"/>
                </a:lnTo>
                <a:lnTo>
                  <a:pt x="0" y="589"/>
                </a:lnTo>
                <a:lnTo>
                  <a:pt x="6" y="589"/>
                </a:lnTo>
                <a:close/>
                <a:moveTo>
                  <a:pt x="6" y="601"/>
                </a:moveTo>
                <a:lnTo>
                  <a:pt x="6" y="607"/>
                </a:lnTo>
                <a:lnTo>
                  <a:pt x="0" y="607"/>
                </a:lnTo>
                <a:lnTo>
                  <a:pt x="0" y="601"/>
                </a:lnTo>
                <a:lnTo>
                  <a:pt x="6" y="601"/>
                </a:lnTo>
                <a:close/>
                <a:moveTo>
                  <a:pt x="6" y="613"/>
                </a:moveTo>
                <a:lnTo>
                  <a:pt x="6" y="619"/>
                </a:lnTo>
                <a:lnTo>
                  <a:pt x="0" y="619"/>
                </a:lnTo>
                <a:lnTo>
                  <a:pt x="0" y="613"/>
                </a:lnTo>
                <a:lnTo>
                  <a:pt x="6" y="613"/>
                </a:lnTo>
                <a:close/>
                <a:moveTo>
                  <a:pt x="6" y="625"/>
                </a:moveTo>
                <a:lnTo>
                  <a:pt x="6" y="631"/>
                </a:lnTo>
                <a:lnTo>
                  <a:pt x="0" y="631"/>
                </a:lnTo>
                <a:lnTo>
                  <a:pt x="0" y="625"/>
                </a:lnTo>
                <a:lnTo>
                  <a:pt x="6" y="625"/>
                </a:lnTo>
                <a:close/>
                <a:moveTo>
                  <a:pt x="6" y="637"/>
                </a:moveTo>
                <a:lnTo>
                  <a:pt x="6" y="643"/>
                </a:lnTo>
                <a:lnTo>
                  <a:pt x="0" y="643"/>
                </a:lnTo>
                <a:lnTo>
                  <a:pt x="0" y="637"/>
                </a:lnTo>
                <a:lnTo>
                  <a:pt x="6" y="637"/>
                </a:lnTo>
                <a:close/>
                <a:moveTo>
                  <a:pt x="6" y="649"/>
                </a:moveTo>
                <a:lnTo>
                  <a:pt x="6" y="655"/>
                </a:lnTo>
                <a:lnTo>
                  <a:pt x="0" y="655"/>
                </a:lnTo>
                <a:lnTo>
                  <a:pt x="0" y="649"/>
                </a:lnTo>
                <a:lnTo>
                  <a:pt x="6" y="649"/>
                </a:lnTo>
                <a:close/>
                <a:moveTo>
                  <a:pt x="6" y="661"/>
                </a:moveTo>
                <a:lnTo>
                  <a:pt x="6" y="667"/>
                </a:lnTo>
                <a:lnTo>
                  <a:pt x="0" y="667"/>
                </a:lnTo>
                <a:lnTo>
                  <a:pt x="0" y="661"/>
                </a:lnTo>
                <a:lnTo>
                  <a:pt x="6" y="661"/>
                </a:lnTo>
                <a:close/>
                <a:moveTo>
                  <a:pt x="6" y="673"/>
                </a:moveTo>
                <a:lnTo>
                  <a:pt x="6" y="679"/>
                </a:lnTo>
                <a:lnTo>
                  <a:pt x="0" y="679"/>
                </a:lnTo>
                <a:lnTo>
                  <a:pt x="0" y="673"/>
                </a:lnTo>
                <a:lnTo>
                  <a:pt x="6" y="673"/>
                </a:lnTo>
                <a:close/>
                <a:moveTo>
                  <a:pt x="6" y="685"/>
                </a:moveTo>
                <a:lnTo>
                  <a:pt x="6" y="691"/>
                </a:lnTo>
                <a:lnTo>
                  <a:pt x="0" y="691"/>
                </a:lnTo>
                <a:lnTo>
                  <a:pt x="0" y="685"/>
                </a:lnTo>
                <a:lnTo>
                  <a:pt x="6" y="685"/>
                </a:lnTo>
                <a:close/>
                <a:moveTo>
                  <a:pt x="6" y="697"/>
                </a:moveTo>
                <a:lnTo>
                  <a:pt x="6" y="703"/>
                </a:lnTo>
                <a:lnTo>
                  <a:pt x="0" y="703"/>
                </a:lnTo>
                <a:lnTo>
                  <a:pt x="0" y="697"/>
                </a:lnTo>
                <a:lnTo>
                  <a:pt x="6" y="697"/>
                </a:lnTo>
                <a:close/>
                <a:moveTo>
                  <a:pt x="6" y="709"/>
                </a:moveTo>
                <a:lnTo>
                  <a:pt x="6" y="715"/>
                </a:lnTo>
                <a:lnTo>
                  <a:pt x="0" y="715"/>
                </a:lnTo>
                <a:lnTo>
                  <a:pt x="0" y="709"/>
                </a:lnTo>
                <a:lnTo>
                  <a:pt x="6" y="709"/>
                </a:lnTo>
                <a:close/>
                <a:moveTo>
                  <a:pt x="6" y="721"/>
                </a:moveTo>
                <a:lnTo>
                  <a:pt x="6" y="727"/>
                </a:lnTo>
                <a:lnTo>
                  <a:pt x="0" y="727"/>
                </a:lnTo>
                <a:lnTo>
                  <a:pt x="0" y="721"/>
                </a:lnTo>
                <a:lnTo>
                  <a:pt x="6" y="721"/>
                </a:lnTo>
                <a:close/>
                <a:moveTo>
                  <a:pt x="6" y="733"/>
                </a:moveTo>
                <a:lnTo>
                  <a:pt x="6" y="739"/>
                </a:lnTo>
                <a:lnTo>
                  <a:pt x="0" y="739"/>
                </a:lnTo>
                <a:lnTo>
                  <a:pt x="0" y="733"/>
                </a:lnTo>
                <a:lnTo>
                  <a:pt x="6" y="733"/>
                </a:lnTo>
                <a:close/>
                <a:moveTo>
                  <a:pt x="6" y="745"/>
                </a:moveTo>
                <a:lnTo>
                  <a:pt x="6" y="751"/>
                </a:lnTo>
                <a:lnTo>
                  <a:pt x="0" y="751"/>
                </a:lnTo>
                <a:lnTo>
                  <a:pt x="0" y="745"/>
                </a:lnTo>
                <a:lnTo>
                  <a:pt x="6" y="745"/>
                </a:lnTo>
                <a:close/>
                <a:moveTo>
                  <a:pt x="6" y="757"/>
                </a:moveTo>
                <a:lnTo>
                  <a:pt x="6" y="763"/>
                </a:lnTo>
                <a:lnTo>
                  <a:pt x="0" y="763"/>
                </a:lnTo>
                <a:lnTo>
                  <a:pt x="0" y="757"/>
                </a:lnTo>
                <a:lnTo>
                  <a:pt x="6" y="757"/>
                </a:lnTo>
                <a:close/>
                <a:moveTo>
                  <a:pt x="6" y="769"/>
                </a:moveTo>
                <a:lnTo>
                  <a:pt x="6" y="775"/>
                </a:lnTo>
                <a:lnTo>
                  <a:pt x="0" y="775"/>
                </a:lnTo>
                <a:lnTo>
                  <a:pt x="0" y="769"/>
                </a:lnTo>
                <a:lnTo>
                  <a:pt x="6" y="769"/>
                </a:lnTo>
                <a:close/>
                <a:moveTo>
                  <a:pt x="6" y="781"/>
                </a:moveTo>
                <a:lnTo>
                  <a:pt x="6" y="787"/>
                </a:lnTo>
                <a:lnTo>
                  <a:pt x="0" y="787"/>
                </a:lnTo>
                <a:lnTo>
                  <a:pt x="0" y="781"/>
                </a:lnTo>
                <a:lnTo>
                  <a:pt x="6" y="781"/>
                </a:lnTo>
                <a:close/>
                <a:moveTo>
                  <a:pt x="6" y="793"/>
                </a:moveTo>
                <a:lnTo>
                  <a:pt x="6" y="799"/>
                </a:lnTo>
                <a:lnTo>
                  <a:pt x="0" y="799"/>
                </a:lnTo>
                <a:lnTo>
                  <a:pt x="0" y="793"/>
                </a:lnTo>
                <a:lnTo>
                  <a:pt x="6" y="793"/>
                </a:lnTo>
                <a:close/>
                <a:moveTo>
                  <a:pt x="6" y="805"/>
                </a:moveTo>
                <a:lnTo>
                  <a:pt x="6" y="811"/>
                </a:lnTo>
                <a:lnTo>
                  <a:pt x="0" y="811"/>
                </a:lnTo>
                <a:lnTo>
                  <a:pt x="0" y="805"/>
                </a:lnTo>
                <a:lnTo>
                  <a:pt x="6" y="805"/>
                </a:lnTo>
                <a:close/>
                <a:moveTo>
                  <a:pt x="6" y="817"/>
                </a:moveTo>
                <a:lnTo>
                  <a:pt x="6" y="823"/>
                </a:lnTo>
                <a:lnTo>
                  <a:pt x="0" y="823"/>
                </a:lnTo>
                <a:lnTo>
                  <a:pt x="0" y="817"/>
                </a:lnTo>
                <a:lnTo>
                  <a:pt x="6" y="817"/>
                </a:lnTo>
                <a:close/>
                <a:moveTo>
                  <a:pt x="6" y="829"/>
                </a:moveTo>
                <a:lnTo>
                  <a:pt x="6" y="835"/>
                </a:lnTo>
                <a:lnTo>
                  <a:pt x="0" y="835"/>
                </a:lnTo>
                <a:lnTo>
                  <a:pt x="0" y="829"/>
                </a:lnTo>
                <a:lnTo>
                  <a:pt x="6" y="829"/>
                </a:lnTo>
                <a:close/>
                <a:moveTo>
                  <a:pt x="6" y="841"/>
                </a:moveTo>
                <a:lnTo>
                  <a:pt x="6" y="847"/>
                </a:lnTo>
                <a:lnTo>
                  <a:pt x="0" y="847"/>
                </a:lnTo>
                <a:lnTo>
                  <a:pt x="0" y="841"/>
                </a:lnTo>
                <a:lnTo>
                  <a:pt x="6" y="841"/>
                </a:lnTo>
                <a:close/>
                <a:moveTo>
                  <a:pt x="6" y="853"/>
                </a:moveTo>
                <a:lnTo>
                  <a:pt x="6" y="859"/>
                </a:lnTo>
                <a:lnTo>
                  <a:pt x="0" y="859"/>
                </a:lnTo>
                <a:lnTo>
                  <a:pt x="0" y="853"/>
                </a:lnTo>
                <a:lnTo>
                  <a:pt x="6" y="853"/>
                </a:lnTo>
                <a:close/>
                <a:moveTo>
                  <a:pt x="6" y="865"/>
                </a:moveTo>
                <a:lnTo>
                  <a:pt x="6" y="871"/>
                </a:lnTo>
                <a:lnTo>
                  <a:pt x="0" y="871"/>
                </a:lnTo>
                <a:lnTo>
                  <a:pt x="0" y="865"/>
                </a:lnTo>
                <a:lnTo>
                  <a:pt x="6" y="865"/>
                </a:lnTo>
                <a:close/>
                <a:moveTo>
                  <a:pt x="6" y="877"/>
                </a:moveTo>
                <a:lnTo>
                  <a:pt x="6" y="883"/>
                </a:lnTo>
                <a:lnTo>
                  <a:pt x="0" y="883"/>
                </a:lnTo>
                <a:lnTo>
                  <a:pt x="0" y="877"/>
                </a:lnTo>
                <a:lnTo>
                  <a:pt x="6" y="877"/>
                </a:lnTo>
                <a:close/>
                <a:moveTo>
                  <a:pt x="6" y="889"/>
                </a:moveTo>
                <a:lnTo>
                  <a:pt x="6" y="895"/>
                </a:lnTo>
                <a:lnTo>
                  <a:pt x="0" y="895"/>
                </a:lnTo>
                <a:lnTo>
                  <a:pt x="0" y="889"/>
                </a:lnTo>
                <a:lnTo>
                  <a:pt x="6" y="889"/>
                </a:lnTo>
                <a:close/>
                <a:moveTo>
                  <a:pt x="6" y="901"/>
                </a:moveTo>
                <a:lnTo>
                  <a:pt x="6" y="907"/>
                </a:lnTo>
                <a:lnTo>
                  <a:pt x="0" y="907"/>
                </a:lnTo>
                <a:lnTo>
                  <a:pt x="0" y="901"/>
                </a:lnTo>
                <a:lnTo>
                  <a:pt x="6" y="901"/>
                </a:lnTo>
                <a:close/>
                <a:moveTo>
                  <a:pt x="6" y="913"/>
                </a:moveTo>
                <a:lnTo>
                  <a:pt x="6" y="919"/>
                </a:lnTo>
                <a:lnTo>
                  <a:pt x="0" y="919"/>
                </a:lnTo>
                <a:lnTo>
                  <a:pt x="0" y="913"/>
                </a:lnTo>
                <a:lnTo>
                  <a:pt x="6" y="913"/>
                </a:lnTo>
                <a:close/>
                <a:moveTo>
                  <a:pt x="6" y="925"/>
                </a:moveTo>
                <a:lnTo>
                  <a:pt x="6" y="931"/>
                </a:lnTo>
                <a:lnTo>
                  <a:pt x="0" y="931"/>
                </a:lnTo>
                <a:lnTo>
                  <a:pt x="0" y="925"/>
                </a:lnTo>
                <a:lnTo>
                  <a:pt x="6" y="925"/>
                </a:lnTo>
                <a:close/>
                <a:moveTo>
                  <a:pt x="6" y="937"/>
                </a:moveTo>
                <a:lnTo>
                  <a:pt x="6" y="943"/>
                </a:lnTo>
                <a:lnTo>
                  <a:pt x="0" y="943"/>
                </a:lnTo>
                <a:lnTo>
                  <a:pt x="0" y="937"/>
                </a:lnTo>
                <a:lnTo>
                  <a:pt x="6" y="937"/>
                </a:lnTo>
                <a:close/>
                <a:moveTo>
                  <a:pt x="6" y="949"/>
                </a:moveTo>
                <a:lnTo>
                  <a:pt x="6" y="955"/>
                </a:lnTo>
                <a:lnTo>
                  <a:pt x="0" y="955"/>
                </a:lnTo>
                <a:lnTo>
                  <a:pt x="0" y="949"/>
                </a:lnTo>
                <a:lnTo>
                  <a:pt x="6" y="949"/>
                </a:lnTo>
                <a:close/>
                <a:moveTo>
                  <a:pt x="6" y="961"/>
                </a:moveTo>
                <a:lnTo>
                  <a:pt x="6" y="967"/>
                </a:lnTo>
                <a:lnTo>
                  <a:pt x="0" y="967"/>
                </a:lnTo>
                <a:lnTo>
                  <a:pt x="0" y="961"/>
                </a:lnTo>
                <a:lnTo>
                  <a:pt x="6" y="961"/>
                </a:lnTo>
                <a:close/>
                <a:moveTo>
                  <a:pt x="6" y="973"/>
                </a:moveTo>
                <a:lnTo>
                  <a:pt x="6" y="979"/>
                </a:lnTo>
                <a:lnTo>
                  <a:pt x="0" y="979"/>
                </a:lnTo>
                <a:lnTo>
                  <a:pt x="0" y="973"/>
                </a:lnTo>
                <a:lnTo>
                  <a:pt x="6" y="973"/>
                </a:lnTo>
                <a:close/>
                <a:moveTo>
                  <a:pt x="6" y="985"/>
                </a:moveTo>
                <a:lnTo>
                  <a:pt x="6" y="991"/>
                </a:lnTo>
                <a:lnTo>
                  <a:pt x="0" y="991"/>
                </a:lnTo>
                <a:lnTo>
                  <a:pt x="0" y="985"/>
                </a:lnTo>
                <a:lnTo>
                  <a:pt x="6" y="985"/>
                </a:lnTo>
                <a:close/>
                <a:moveTo>
                  <a:pt x="6" y="997"/>
                </a:moveTo>
                <a:lnTo>
                  <a:pt x="6" y="1003"/>
                </a:lnTo>
                <a:lnTo>
                  <a:pt x="0" y="1003"/>
                </a:lnTo>
                <a:lnTo>
                  <a:pt x="0" y="997"/>
                </a:lnTo>
                <a:lnTo>
                  <a:pt x="6" y="997"/>
                </a:lnTo>
                <a:close/>
                <a:moveTo>
                  <a:pt x="6" y="1009"/>
                </a:moveTo>
                <a:lnTo>
                  <a:pt x="6" y="1015"/>
                </a:lnTo>
                <a:lnTo>
                  <a:pt x="0" y="1015"/>
                </a:lnTo>
                <a:lnTo>
                  <a:pt x="0" y="1009"/>
                </a:lnTo>
                <a:lnTo>
                  <a:pt x="6" y="1009"/>
                </a:lnTo>
                <a:close/>
                <a:moveTo>
                  <a:pt x="6" y="1021"/>
                </a:moveTo>
                <a:lnTo>
                  <a:pt x="6" y="1027"/>
                </a:lnTo>
                <a:lnTo>
                  <a:pt x="0" y="1027"/>
                </a:lnTo>
                <a:lnTo>
                  <a:pt x="0" y="1021"/>
                </a:lnTo>
                <a:lnTo>
                  <a:pt x="6" y="1021"/>
                </a:lnTo>
                <a:close/>
                <a:moveTo>
                  <a:pt x="6" y="1033"/>
                </a:moveTo>
                <a:lnTo>
                  <a:pt x="6" y="1039"/>
                </a:lnTo>
                <a:lnTo>
                  <a:pt x="0" y="1039"/>
                </a:lnTo>
                <a:lnTo>
                  <a:pt x="0" y="1033"/>
                </a:lnTo>
                <a:lnTo>
                  <a:pt x="6" y="1033"/>
                </a:lnTo>
                <a:close/>
                <a:moveTo>
                  <a:pt x="6" y="1045"/>
                </a:moveTo>
                <a:lnTo>
                  <a:pt x="6" y="1051"/>
                </a:lnTo>
                <a:lnTo>
                  <a:pt x="0" y="1051"/>
                </a:lnTo>
                <a:lnTo>
                  <a:pt x="0" y="1045"/>
                </a:lnTo>
                <a:lnTo>
                  <a:pt x="6" y="1045"/>
                </a:lnTo>
                <a:close/>
                <a:moveTo>
                  <a:pt x="6" y="1057"/>
                </a:moveTo>
                <a:lnTo>
                  <a:pt x="6" y="1063"/>
                </a:lnTo>
                <a:lnTo>
                  <a:pt x="0" y="1063"/>
                </a:lnTo>
                <a:lnTo>
                  <a:pt x="0" y="1057"/>
                </a:lnTo>
                <a:lnTo>
                  <a:pt x="6" y="1057"/>
                </a:lnTo>
                <a:close/>
                <a:moveTo>
                  <a:pt x="6" y="1069"/>
                </a:moveTo>
                <a:lnTo>
                  <a:pt x="6" y="1075"/>
                </a:lnTo>
                <a:lnTo>
                  <a:pt x="0" y="1075"/>
                </a:lnTo>
                <a:lnTo>
                  <a:pt x="0" y="1069"/>
                </a:lnTo>
                <a:lnTo>
                  <a:pt x="6" y="1069"/>
                </a:lnTo>
                <a:close/>
                <a:moveTo>
                  <a:pt x="6" y="1081"/>
                </a:moveTo>
                <a:lnTo>
                  <a:pt x="6" y="1087"/>
                </a:lnTo>
                <a:lnTo>
                  <a:pt x="0" y="1087"/>
                </a:lnTo>
                <a:lnTo>
                  <a:pt x="0" y="1081"/>
                </a:lnTo>
                <a:lnTo>
                  <a:pt x="6" y="1081"/>
                </a:lnTo>
                <a:close/>
                <a:moveTo>
                  <a:pt x="6" y="1093"/>
                </a:moveTo>
                <a:lnTo>
                  <a:pt x="6" y="1099"/>
                </a:lnTo>
                <a:lnTo>
                  <a:pt x="0" y="1099"/>
                </a:lnTo>
                <a:lnTo>
                  <a:pt x="0" y="1093"/>
                </a:lnTo>
                <a:lnTo>
                  <a:pt x="6" y="1093"/>
                </a:lnTo>
                <a:close/>
                <a:moveTo>
                  <a:pt x="6" y="1105"/>
                </a:moveTo>
                <a:lnTo>
                  <a:pt x="6" y="1111"/>
                </a:lnTo>
                <a:lnTo>
                  <a:pt x="0" y="1111"/>
                </a:lnTo>
                <a:lnTo>
                  <a:pt x="0" y="1105"/>
                </a:lnTo>
                <a:lnTo>
                  <a:pt x="6" y="1105"/>
                </a:lnTo>
                <a:close/>
                <a:moveTo>
                  <a:pt x="6" y="1117"/>
                </a:moveTo>
                <a:lnTo>
                  <a:pt x="6" y="1123"/>
                </a:lnTo>
                <a:lnTo>
                  <a:pt x="0" y="1123"/>
                </a:lnTo>
                <a:lnTo>
                  <a:pt x="0" y="1117"/>
                </a:lnTo>
                <a:lnTo>
                  <a:pt x="6" y="1117"/>
                </a:lnTo>
                <a:close/>
                <a:moveTo>
                  <a:pt x="6" y="1129"/>
                </a:moveTo>
                <a:lnTo>
                  <a:pt x="6" y="1135"/>
                </a:lnTo>
                <a:lnTo>
                  <a:pt x="0" y="1135"/>
                </a:lnTo>
                <a:lnTo>
                  <a:pt x="0" y="1129"/>
                </a:lnTo>
                <a:lnTo>
                  <a:pt x="6" y="1129"/>
                </a:lnTo>
                <a:close/>
                <a:moveTo>
                  <a:pt x="6" y="1142"/>
                </a:moveTo>
                <a:lnTo>
                  <a:pt x="6" y="1148"/>
                </a:lnTo>
                <a:lnTo>
                  <a:pt x="0" y="1148"/>
                </a:lnTo>
                <a:lnTo>
                  <a:pt x="0" y="1142"/>
                </a:lnTo>
                <a:lnTo>
                  <a:pt x="6" y="1142"/>
                </a:lnTo>
                <a:close/>
                <a:moveTo>
                  <a:pt x="6" y="1154"/>
                </a:moveTo>
                <a:lnTo>
                  <a:pt x="6" y="1160"/>
                </a:lnTo>
                <a:lnTo>
                  <a:pt x="0" y="1160"/>
                </a:lnTo>
                <a:lnTo>
                  <a:pt x="0" y="1154"/>
                </a:lnTo>
                <a:lnTo>
                  <a:pt x="6" y="1154"/>
                </a:lnTo>
                <a:close/>
                <a:moveTo>
                  <a:pt x="6" y="1166"/>
                </a:moveTo>
                <a:lnTo>
                  <a:pt x="6" y="1172"/>
                </a:lnTo>
                <a:lnTo>
                  <a:pt x="0" y="1172"/>
                </a:lnTo>
                <a:lnTo>
                  <a:pt x="0" y="1166"/>
                </a:lnTo>
                <a:lnTo>
                  <a:pt x="6" y="1166"/>
                </a:lnTo>
                <a:close/>
                <a:moveTo>
                  <a:pt x="6" y="1178"/>
                </a:moveTo>
                <a:lnTo>
                  <a:pt x="6" y="1184"/>
                </a:lnTo>
                <a:lnTo>
                  <a:pt x="0" y="1184"/>
                </a:lnTo>
                <a:lnTo>
                  <a:pt x="0" y="1178"/>
                </a:lnTo>
                <a:lnTo>
                  <a:pt x="6" y="1178"/>
                </a:lnTo>
                <a:close/>
                <a:moveTo>
                  <a:pt x="6" y="1190"/>
                </a:moveTo>
                <a:lnTo>
                  <a:pt x="6" y="1196"/>
                </a:lnTo>
                <a:lnTo>
                  <a:pt x="0" y="1196"/>
                </a:lnTo>
                <a:lnTo>
                  <a:pt x="0" y="1190"/>
                </a:lnTo>
                <a:lnTo>
                  <a:pt x="6" y="1190"/>
                </a:lnTo>
                <a:close/>
                <a:moveTo>
                  <a:pt x="6" y="1202"/>
                </a:moveTo>
                <a:lnTo>
                  <a:pt x="6" y="1208"/>
                </a:lnTo>
                <a:lnTo>
                  <a:pt x="0" y="1208"/>
                </a:lnTo>
                <a:lnTo>
                  <a:pt x="0" y="1202"/>
                </a:lnTo>
                <a:lnTo>
                  <a:pt x="6" y="1202"/>
                </a:lnTo>
                <a:close/>
                <a:moveTo>
                  <a:pt x="6" y="1214"/>
                </a:moveTo>
                <a:lnTo>
                  <a:pt x="6" y="1220"/>
                </a:lnTo>
                <a:lnTo>
                  <a:pt x="0" y="1220"/>
                </a:lnTo>
                <a:lnTo>
                  <a:pt x="0" y="1214"/>
                </a:lnTo>
                <a:lnTo>
                  <a:pt x="6" y="1214"/>
                </a:lnTo>
                <a:close/>
                <a:moveTo>
                  <a:pt x="6" y="1226"/>
                </a:moveTo>
                <a:lnTo>
                  <a:pt x="6" y="1232"/>
                </a:lnTo>
                <a:lnTo>
                  <a:pt x="0" y="1232"/>
                </a:lnTo>
                <a:lnTo>
                  <a:pt x="0" y="1226"/>
                </a:lnTo>
                <a:lnTo>
                  <a:pt x="6" y="1226"/>
                </a:lnTo>
                <a:close/>
                <a:moveTo>
                  <a:pt x="6" y="1238"/>
                </a:moveTo>
                <a:lnTo>
                  <a:pt x="6" y="1244"/>
                </a:lnTo>
                <a:lnTo>
                  <a:pt x="0" y="1244"/>
                </a:lnTo>
                <a:lnTo>
                  <a:pt x="0" y="1238"/>
                </a:lnTo>
                <a:lnTo>
                  <a:pt x="6" y="1238"/>
                </a:lnTo>
                <a:close/>
                <a:moveTo>
                  <a:pt x="6" y="1250"/>
                </a:moveTo>
                <a:lnTo>
                  <a:pt x="6" y="1256"/>
                </a:lnTo>
                <a:lnTo>
                  <a:pt x="0" y="1256"/>
                </a:lnTo>
                <a:lnTo>
                  <a:pt x="0" y="1250"/>
                </a:lnTo>
                <a:lnTo>
                  <a:pt x="6" y="1250"/>
                </a:lnTo>
                <a:close/>
                <a:moveTo>
                  <a:pt x="6" y="1262"/>
                </a:moveTo>
                <a:lnTo>
                  <a:pt x="6" y="1268"/>
                </a:lnTo>
                <a:lnTo>
                  <a:pt x="0" y="1268"/>
                </a:lnTo>
                <a:lnTo>
                  <a:pt x="0" y="1262"/>
                </a:lnTo>
                <a:lnTo>
                  <a:pt x="6" y="1262"/>
                </a:lnTo>
                <a:close/>
                <a:moveTo>
                  <a:pt x="6" y="1274"/>
                </a:moveTo>
                <a:lnTo>
                  <a:pt x="6" y="1280"/>
                </a:lnTo>
                <a:lnTo>
                  <a:pt x="0" y="1280"/>
                </a:lnTo>
                <a:lnTo>
                  <a:pt x="0" y="1274"/>
                </a:lnTo>
                <a:lnTo>
                  <a:pt x="6" y="1274"/>
                </a:lnTo>
                <a:close/>
                <a:moveTo>
                  <a:pt x="6" y="1286"/>
                </a:moveTo>
                <a:lnTo>
                  <a:pt x="6" y="1292"/>
                </a:lnTo>
                <a:lnTo>
                  <a:pt x="0" y="1292"/>
                </a:lnTo>
                <a:lnTo>
                  <a:pt x="0" y="1286"/>
                </a:lnTo>
                <a:lnTo>
                  <a:pt x="6" y="1286"/>
                </a:lnTo>
                <a:close/>
                <a:moveTo>
                  <a:pt x="6" y="1298"/>
                </a:moveTo>
                <a:lnTo>
                  <a:pt x="6" y="1304"/>
                </a:lnTo>
                <a:lnTo>
                  <a:pt x="0" y="1304"/>
                </a:lnTo>
                <a:lnTo>
                  <a:pt x="0" y="1298"/>
                </a:lnTo>
                <a:lnTo>
                  <a:pt x="6" y="1298"/>
                </a:lnTo>
                <a:close/>
                <a:moveTo>
                  <a:pt x="6" y="1310"/>
                </a:moveTo>
                <a:lnTo>
                  <a:pt x="6" y="1316"/>
                </a:lnTo>
                <a:lnTo>
                  <a:pt x="0" y="1316"/>
                </a:lnTo>
                <a:lnTo>
                  <a:pt x="0" y="1310"/>
                </a:lnTo>
                <a:lnTo>
                  <a:pt x="6" y="1310"/>
                </a:lnTo>
                <a:close/>
                <a:moveTo>
                  <a:pt x="6" y="1322"/>
                </a:moveTo>
                <a:lnTo>
                  <a:pt x="6" y="1328"/>
                </a:lnTo>
                <a:lnTo>
                  <a:pt x="0" y="1328"/>
                </a:lnTo>
                <a:lnTo>
                  <a:pt x="0" y="1322"/>
                </a:lnTo>
                <a:lnTo>
                  <a:pt x="6" y="1322"/>
                </a:lnTo>
                <a:close/>
                <a:moveTo>
                  <a:pt x="6" y="1334"/>
                </a:moveTo>
                <a:lnTo>
                  <a:pt x="6" y="1340"/>
                </a:lnTo>
                <a:lnTo>
                  <a:pt x="0" y="1340"/>
                </a:lnTo>
                <a:lnTo>
                  <a:pt x="0" y="1334"/>
                </a:lnTo>
                <a:lnTo>
                  <a:pt x="6" y="1334"/>
                </a:lnTo>
                <a:close/>
                <a:moveTo>
                  <a:pt x="6" y="1346"/>
                </a:moveTo>
                <a:lnTo>
                  <a:pt x="6" y="1352"/>
                </a:lnTo>
                <a:lnTo>
                  <a:pt x="0" y="1352"/>
                </a:lnTo>
                <a:lnTo>
                  <a:pt x="0" y="1346"/>
                </a:lnTo>
                <a:lnTo>
                  <a:pt x="6" y="1346"/>
                </a:lnTo>
                <a:close/>
                <a:moveTo>
                  <a:pt x="6" y="1358"/>
                </a:moveTo>
                <a:lnTo>
                  <a:pt x="6" y="1364"/>
                </a:lnTo>
                <a:lnTo>
                  <a:pt x="0" y="1364"/>
                </a:lnTo>
                <a:lnTo>
                  <a:pt x="0" y="1358"/>
                </a:lnTo>
                <a:lnTo>
                  <a:pt x="6" y="1358"/>
                </a:lnTo>
                <a:close/>
                <a:moveTo>
                  <a:pt x="6" y="1370"/>
                </a:moveTo>
                <a:lnTo>
                  <a:pt x="6" y="1376"/>
                </a:lnTo>
                <a:lnTo>
                  <a:pt x="0" y="1376"/>
                </a:lnTo>
                <a:lnTo>
                  <a:pt x="0" y="1370"/>
                </a:lnTo>
                <a:lnTo>
                  <a:pt x="6" y="1370"/>
                </a:lnTo>
                <a:close/>
                <a:moveTo>
                  <a:pt x="6" y="1382"/>
                </a:moveTo>
                <a:lnTo>
                  <a:pt x="6" y="1388"/>
                </a:lnTo>
                <a:lnTo>
                  <a:pt x="0" y="1388"/>
                </a:lnTo>
                <a:lnTo>
                  <a:pt x="0" y="1382"/>
                </a:lnTo>
                <a:lnTo>
                  <a:pt x="6" y="1382"/>
                </a:lnTo>
                <a:close/>
                <a:moveTo>
                  <a:pt x="6" y="1394"/>
                </a:moveTo>
                <a:lnTo>
                  <a:pt x="6" y="1400"/>
                </a:lnTo>
                <a:lnTo>
                  <a:pt x="0" y="1400"/>
                </a:lnTo>
                <a:lnTo>
                  <a:pt x="0" y="1394"/>
                </a:lnTo>
                <a:lnTo>
                  <a:pt x="6" y="1394"/>
                </a:lnTo>
                <a:close/>
                <a:moveTo>
                  <a:pt x="6" y="1406"/>
                </a:moveTo>
                <a:lnTo>
                  <a:pt x="6" y="1412"/>
                </a:lnTo>
                <a:lnTo>
                  <a:pt x="0" y="1412"/>
                </a:lnTo>
                <a:lnTo>
                  <a:pt x="0" y="1406"/>
                </a:lnTo>
                <a:lnTo>
                  <a:pt x="6" y="1406"/>
                </a:lnTo>
                <a:close/>
                <a:moveTo>
                  <a:pt x="6" y="1418"/>
                </a:moveTo>
                <a:lnTo>
                  <a:pt x="6" y="1424"/>
                </a:lnTo>
                <a:lnTo>
                  <a:pt x="0" y="1424"/>
                </a:lnTo>
                <a:lnTo>
                  <a:pt x="0" y="1418"/>
                </a:lnTo>
                <a:lnTo>
                  <a:pt x="6" y="1418"/>
                </a:lnTo>
                <a:close/>
                <a:moveTo>
                  <a:pt x="6" y="1430"/>
                </a:moveTo>
                <a:lnTo>
                  <a:pt x="6" y="1436"/>
                </a:lnTo>
                <a:lnTo>
                  <a:pt x="0" y="1436"/>
                </a:lnTo>
                <a:lnTo>
                  <a:pt x="0" y="1430"/>
                </a:lnTo>
                <a:lnTo>
                  <a:pt x="6" y="1430"/>
                </a:lnTo>
                <a:close/>
                <a:moveTo>
                  <a:pt x="6" y="1442"/>
                </a:moveTo>
                <a:lnTo>
                  <a:pt x="6" y="1448"/>
                </a:lnTo>
                <a:lnTo>
                  <a:pt x="0" y="1448"/>
                </a:lnTo>
                <a:lnTo>
                  <a:pt x="0" y="1442"/>
                </a:lnTo>
                <a:lnTo>
                  <a:pt x="6" y="1442"/>
                </a:lnTo>
                <a:close/>
                <a:moveTo>
                  <a:pt x="6" y="1454"/>
                </a:moveTo>
                <a:lnTo>
                  <a:pt x="6" y="1460"/>
                </a:lnTo>
                <a:lnTo>
                  <a:pt x="0" y="1460"/>
                </a:lnTo>
                <a:lnTo>
                  <a:pt x="0" y="1454"/>
                </a:lnTo>
                <a:lnTo>
                  <a:pt x="6" y="1454"/>
                </a:lnTo>
                <a:close/>
                <a:moveTo>
                  <a:pt x="6" y="1466"/>
                </a:moveTo>
                <a:lnTo>
                  <a:pt x="6" y="1472"/>
                </a:lnTo>
                <a:lnTo>
                  <a:pt x="0" y="1472"/>
                </a:lnTo>
                <a:lnTo>
                  <a:pt x="0" y="1466"/>
                </a:lnTo>
                <a:lnTo>
                  <a:pt x="6" y="1466"/>
                </a:lnTo>
                <a:close/>
                <a:moveTo>
                  <a:pt x="6" y="1478"/>
                </a:moveTo>
                <a:lnTo>
                  <a:pt x="6" y="1484"/>
                </a:lnTo>
                <a:lnTo>
                  <a:pt x="0" y="1484"/>
                </a:lnTo>
                <a:lnTo>
                  <a:pt x="0" y="1478"/>
                </a:lnTo>
                <a:lnTo>
                  <a:pt x="6" y="1478"/>
                </a:lnTo>
                <a:close/>
                <a:moveTo>
                  <a:pt x="6" y="1490"/>
                </a:moveTo>
                <a:lnTo>
                  <a:pt x="6" y="1496"/>
                </a:lnTo>
                <a:lnTo>
                  <a:pt x="0" y="1496"/>
                </a:lnTo>
                <a:lnTo>
                  <a:pt x="0" y="1490"/>
                </a:lnTo>
                <a:lnTo>
                  <a:pt x="6" y="1490"/>
                </a:lnTo>
                <a:close/>
                <a:moveTo>
                  <a:pt x="6" y="1502"/>
                </a:moveTo>
                <a:lnTo>
                  <a:pt x="6" y="1508"/>
                </a:lnTo>
                <a:lnTo>
                  <a:pt x="0" y="1508"/>
                </a:lnTo>
                <a:lnTo>
                  <a:pt x="0" y="1502"/>
                </a:lnTo>
                <a:lnTo>
                  <a:pt x="6" y="1502"/>
                </a:lnTo>
                <a:close/>
                <a:moveTo>
                  <a:pt x="6" y="1514"/>
                </a:moveTo>
                <a:lnTo>
                  <a:pt x="6" y="1520"/>
                </a:lnTo>
                <a:lnTo>
                  <a:pt x="0" y="1520"/>
                </a:lnTo>
                <a:lnTo>
                  <a:pt x="0" y="1514"/>
                </a:lnTo>
                <a:lnTo>
                  <a:pt x="6" y="1514"/>
                </a:lnTo>
                <a:close/>
                <a:moveTo>
                  <a:pt x="6" y="1526"/>
                </a:moveTo>
                <a:lnTo>
                  <a:pt x="6" y="1532"/>
                </a:lnTo>
                <a:lnTo>
                  <a:pt x="0" y="1532"/>
                </a:lnTo>
                <a:lnTo>
                  <a:pt x="0" y="1526"/>
                </a:lnTo>
                <a:lnTo>
                  <a:pt x="6" y="1526"/>
                </a:lnTo>
                <a:close/>
                <a:moveTo>
                  <a:pt x="6" y="1538"/>
                </a:moveTo>
                <a:lnTo>
                  <a:pt x="6" y="1544"/>
                </a:lnTo>
                <a:lnTo>
                  <a:pt x="0" y="1544"/>
                </a:lnTo>
                <a:lnTo>
                  <a:pt x="0" y="1538"/>
                </a:lnTo>
                <a:lnTo>
                  <a:pt x="6" y="1538"/>
                </a:lnTo>
                <a:close/>
                <a:moveTo>
                  <a:pt x="6" y="1550"/>
                </a:moveTo>
                <a:lnTo>
                  <a:pt x="6" y="1556"/>
                </a:lnTo>
                <a:lnTo>
                  <a:pt x="0" y="1556"/>
                </a:lnTo>
                <a:lnTo>
                  <a:pt x="0" y="1550"/>
                </a:lnTo>
                <a:lnTo>
                  <a:pt x="6" y="1550"/>
                </a:lnTo>
                <a:close/>
                <a:moveTo>
                  <a:pt x="6" y="1562"/>
                </a:moveTo>
                <a:lnTo>
                  <a:pt x="6" y="1568"/>
                </a:lnTo>
                <a:lnTo>
                  <a:pt x="0" y="1568"/>
                </a:lnTo>
                <a:lnTo>
                  <a:pt x="0" y="1562"/>
                </a:lnTo>
                <a:lnTo>
                  <a:pt x="6" y="1562"/>
                </a:lnTo>
                <a:close/>
                <a:moveTo>
                  <a:pt x="6" y="1574"/>
                </a:moveTo>
                <a:lnTo>
                  <a:pt x="6" y="1580"/>
                </a:lnTo>
                <a:lnTo>
                  <a:pt x="0" y="1580"/>
                </a:lnTo>
                <a:lnTo>
                  <a:pt x="0" y="1574"/>
                </a:lnTo>
                <a:lnTo>
                  <a:pt x="6" y="1574"/>
                </a:lnTo>
                <a:close/>
                <a:moveTo>
                  <a:pt x="6" y="1586"/>
                </a:moveTo>
                <a:lnTo>
                  <a:pt x="6" y="1592"/>
                </a:lnTo>
                <a:lnTo>
                  <a:pt x="0" y="1592"/>
                </a:lnTo>
                <a:lnTo>
                  <a:pt x="0" y="1586"/>
                </a:lnTo>
                <a:lnTo>
                  <a:pt x="6" y="1586"/>
                </a:lnTo>
                <a:close/>
                <a:moveTo>
                  <a:pt x="6" y="1598"/>
                </a:moveTo>
                <a:lnTo>
                  <a:pt x="6" y="1604"/>
                </a:lnTo>
                <a:lnTo>
                  <a:pt x="0" y="1604"/>
                </a:lnTo>
                <a:lnTo>
                  <a:pt x="0" y="1598"/>
                </a:lnTo>
                <a:lnTo>
                  <a:pt x="6" y="1598"/>
                </a:lnTo>
                <a:close/>
                <a:moveTo>
                  <a:pt x="6" y="1610"/>
                </a:moveTo>
                <a:lnTo>
                  <a:pt x="6" y="1616"/>
                </a:lnTo>
                <a:lnTo>
                  <a:pt x="0" y="1616"/>
                </a:lnTo>
                <a:lnTo>
                  <a:pt x="0" y="1610"/>
                </a:lnTo>
                <a:lnTo>
                  <a:pt x="6" y="1610"/>
                </a:lnTo>
                <a:close/>
                <a:moveTo>
                  <a:pt x="6" y="1622"/>
                </a:moveTo>
                <a:lnTo>
                  <a:pt x="6" y="1628"/>
                </a:lnTo>
                <a:lnTo>
                  <a:pt x="0" y="1628"/>
                </a:lnTo>
                <a:lnTo>
                  <a:pt x="0" y="1622"/>
                </a:lnTo>
                <a:lnTo>
                  <a:pt x="6" y="1622"/>
                </a:lnTo>
                <a:close/>
                <a:moveTo>
                  <a:pt x="6" y="1634"/>
                </a:moveTo>
                <a:lnTo>
                  <a:pt x="6" y="1640"/>
                </a:lnTo>
                <a:lnTo>
                  <a:pt x="0" y="1640"/>
                </a:lnTo>
                <a:lnTo>
                  <a:pt x="0" y="1634"/>
                </a:lnTo>
                <a:lnTo>
                  <a:pt x="6" y="1634"/>
                </a:lnTo>
                <a:close/>
                <a:moveTo>
                  <a:pt x="6" y="1646"/>
                </a:moveTo>
                <a:lnTo>
                  <a:pt x="6" y="1652"/>
                </a:lnTo>
                <a:lnTo>
                  <a:pt x="0" y="1652"/>
                </a:lnTo>
                <a:lnTo>
                  <a:pt x="0" y="1646"/>
                </a:lnTo>
                <a:lnTo>
                  <a:pt x="6" y="1646"/>
                </a:lnTo>
                <a:close/>
                <a:moveTo>
                  <a:pt x="6" y="1658"/>
                </a:moveTo>
                <a:lnTo>
                  <a:pt x="6" y="1664"/>
                </a:lnTo>
                <a:lnTo>
                  <a:pt x="0" y="1664"/>
                </a:lnTo>
                <a:lnTo>
                  <a:pt x="0" y="1658"/>
                </a:lnTo>
                <a:lnTo>
                  <a:pt x="6" y="1658"/>
                </a:lnTo>
                <a:close/>
                <a:moveTo>
                  <a:pt x="6" y="1670"/>
                </a:moveTo>
                <a:lnTo>
                  <a:pt x="6" y="1676"/>
                </a:lnTo>
                <a:lnTo>
                  <a:pt x="0" y="1676"/>
                </a:lnTo>
                <a:lnTo>
                  <a:pt x="0" y="1670"/>
                </a:lnTo>
                <a:lnTo>
                  <a:pt x="6" y="1670"/>
                </a:lnTo>
                <a:close/>
                <a:moveTo>
                  <a:pt x="6" y="1682"/>
                </a:moveTo>
                <a:lnTo>
                  <a:pt x="6" y="1688"/>
                </a:lnTo>
                <a:lnTo>
                  <a:pt x="0" y="1688"/>
                </a:lnTo>
                <a:lnTo>
                  <a:pt x="0" y="1682"/>
                </a:lnTo>
                <a:lnTo>
                  <a:pt x="6" y="1682"/>
                </a:lnTo>
                <a:close/>
                <a:moveTo>
                  <a:pt x="6" y="1694"/>
                </a:moveTo>
                <a:lnTo>
                  <a:pt x="6" y="1700"/>
                </a:lnTo>
                <a:lnTo>
                  <a:pt x="0" y="1700"/>
                </a:lnTo>
                <a:lnTo>
                  <a:pt x="0" y="1694"/>
                </a:lnTo>
                <a:lnTo>
                  <a:pt x="6" y="1694"/>
                </a:lnTo>
                <a:close/>
                <a:moveTo>
                  <a:pt x="6" y="1706"/>
                </a:moveTo>
                <a:lnTo>
                  <a:pt x="6" y="1712"/>
                </a:lnTo>
                <a:lnTo>
                  <a:pt x="0" y="1712"/>
                </a:lnTo>
                <a:lnTo>
                  <a:pt x="0" y="1706"/>
                </a:lnTo>
                <a:lnTo>
                  <a:pt x="6" y="1706"/>
                </a:lnTo>
                <a:close/>
                <a:moveTo>
                  <a:pt x="6" y="1718"/>
                </a:moveTo>
                <a:lnTo>
                  <a:pt x="6" y="1724"/>
                </a:lnTo>
                <a:lnTo>
                  <a:pt x="0" y="1724"/>
                </a:lnTo>
                <a:lnTo>
                  <a:pt x="0" y="1718"/>
                </a:lnTo>
                <a:lnTo>
                  <a:pt x="6" y="1718"/>
                </a:lnTo>
                <a:close/>
                <a:moveTo>
                  <a:pt x="6" y="1730"/>
                </a:moveTo>
                <a:lnTo>
                  <a:pt x="6" y="1736"/>
                </a:lnTo>
                <a:lnTo>
                  <a:pt x="0" y="1736"/>
                </a:lnTo>
                <a:lnTo>
                  <a:pt x="0" y="1730"/>
                </a:lnTo>
                <a:lnTo>
                  <a:pt x="6" y="1730"/>
                </a:lnTo>
                <a:close/>
                <a:moveTo>
                  <a:pt x="6" y="1742"/>
                </a:moveTo>
                <a:lnTo>
                  <a:pt x="6" y="1748"/>
                </a:lnTo>
                <a:lnTo>
                  <a:pt x="0" y="1748"/>
                </a:lnTo>
                <a:lnTo>
                  <a:pt x="0" y="1742"/>
                </a:lnTo>
                <a:lnTo>
                  <a:pt x="6" y="1742"/>
                </a:lnTo>
                <a:close/>
                <a:moveTo>
                  <a:pt x="6" y="1754"/>
                </a:moveTo>
                <a:lnTo>
                  <a:pt x="6" y="1760"/>
                </a:lnTo>
                <a:lnTo>
                  <a:pt x="0" y="1760"/>
                </a:lnTo>
                <a:lnTo>
                  <a:pt x="0" y="1754"/>
                </a:lnTo>
                <a:lnTo>
                  <a:pt x="6" y="1754"/>
                </a:lnTo>
                <a:close/>
                <a:moveTo>
                  <a:pt x="6" y="1766"/>
                </a:moveTo>
                <a:lnTo>
                  <a:pt x="6" y="1772"/>
                </a:lnTo>
                <a:lnTo>
                  <a:pt x="0" y="1772"/>
                </a:lnTo>
                <a:lnTo>
                  <a:pt x="0" y="1766"/>
                </a:lnTo>
                <a:lnTo>
                  <a:pt x="6" y="1766"/>
                </a:lnTo>
                <a:close/>
                <a:moveTo>
                  <a:pt x="6" y="1778"/>
                </a:moveTo>
                <a:lnTo>
                  <a:pt x="6" y="1784"/>
                </a:lnTo>
                <a:lnTo>
                  <a:pt x="0" y="1784"/>
                </a:lnTo>
                <a:lnTo>
                  <a:pt x="0" y="1778"/>
                </a:lnTo>
                <a:lnTo>
                  <a:pt x="6" y="1778"/>
                </a:lnTo>
                <a:close/>
                <a:moveTo>
                  <a:pt x="6" y="1790"/>
                </a:moveTo>
                <a:lnTo>
                  <a:pt x="6" y="1796"/>
                </a:lnTo>
                <a:lnTo>
                  <a:pt x="0" y="1796"/>
                </a:lnTo>
                <a:lnTo>
                  <a:pt x="0" y="1790"/>
                </a:lnTo>
                <a:lnTo>
                  <a:pt x="6" y="1790"/>
                </a:lnTo>
                <a:close/>
                <a:moveTo>
                  <a:pt x="6" y="1802"/>
                </a:moveTo>
                <a:lnTo>
                  <a:pt x="6" y="1808"/>
                </a:lnTo>
                <a:lnTo>
                  <a:pt x="0" y="1808"/>
                </a:lnTo>
                <a:lnTo>
                  <a:pt x="0" y="1802"/>
                </a:lnTo>
                <a:lnTo>
                  <a:pt x="6" y="1802"/>
                </a:lnTo>
                <a:close/>
                <a:moveTo>
                  <a:pt x="6" y="1814"/>
                </a:moveTo>
                <a:lnTo>
                  <a:pt x="6" y="1820"/>
                </a:lnTo>
                <a:lnTo>
                  <a:pt x="0" y="1820"/>
                </a:lnTo>
                <a:lnTo>
                  <a:pt x="0" y="1814"/>
                </a:lnTo>
                <a:lnTo>
                  <a:pt x="6" y="1814"/>
                </a:lnTo>
                <a:close/>
                <a:moveTo>
                  <a:pt x="6" y="1826"/>
                </a:moveTo>
                <a:lnTo>
                  <a:pt x="6" y="1832"/>
                </a:lnTo>
                <a:lnTo>
                  <a:pt x="0" y="1832"/>
                </a:lnTo>
                <a:lnTo>
                  <a:pt x="0" y="1826"/>
                </a:lnTo>
                <a:lnTo>
                  <a:pt x="6" y="1826"/>
                </a:lnTo>
                <a:close/>
                <a:moveTo>
                  <a:pt x="6" y="1838"/>
                </a:moveTo>
                <a:lnTo>
                  <a:pt x="6" y="1844"/>
                </a:lnTo>
                <a:lnTo>
                  <a:pt x="0" y="1844"/>
                </a:lnTo>
                <a:lnTo>
                  <a:pt x="0" y="1838"/>
                </a:lnTo>
                <a:lnTo>
                  <a:pt x="6" y="1838"/>
                </a:lnTo>
                <a:close/>
                <a:moveTo>
                  <a:pt x="6" y="1850"/>
                </a:moveTo>
                <a:lnTo>
                  <a:pt x="6" y="1856"/>
                </a:lnTo>
                <a:lnTo>
                  <a:pt x="0" y="1856"/>
                </a:lnTo>
                <a:lnTo>
                  <a:pt x="0" y="1850"/>
                </a:lnTo>
                <a:lnTo>
                  <a:pt x="6" y="1850"/>
                </a:lnTo>
                <a:close/>
                <a:moveTo>
                  <a:pt x="6" y="1862"/>
                </a:moveTo>
                <a:lnTo>
                  <a:pt x="6" y="1868"/>
                </a:lnTo>
                <a:lnTo>
                  <a:pt x="0" y="1868"/>
                </a:lnTo>
                <a:lnTo>
                  <a:pt x="0" y="1862"/>
                </a:lnTo>
                <a:lnTo>
                  <a:pt x="6" y="1862"/>
                </a:lnTo>
                <a:close/>
                <a:moveTo>
                  <a:pt x="6" y="1874"/>
                </a:moveTo>
                <a:lnTo>
                  <a:pt x="6" y="1880"/>
                </a:lnTo>
                <a:lnTo>
                  <a:pt x="0" y="1880"/>
                </a:lnTo>
                <a:lnTo>
                  <a:pt x="0" y="1874"/>
                </a:lnTo>
                <a:lnTo>
                  <a:pt x="6" y="1874"/>
                </a:lnTo>
                <a:close/>
                <a:moveTo>
                  <a:pt x="6" y="1886"/>
                </a:moveTo>
                <a:lnTo>
                  <a:pt x="6" y="1892"/>
                </a:lnTo>
                <a:lnTo>
                  <a:pt x="0" y="1892"/>
                </a:lnTo>
                <a:lnTo>
                  <a:pt x="0" y="1886"/>
                </a:lnTo>
                <a:lnTo>
                  <a:pt x="6" y="1886"/>
                </a:lnTo>
                <a:close/>
                <a:moveTo>
                  <a:pt x="6" y="1898"/>
                </a:moveTo>
                <a:lnTo>
                  <a:pt x="6" y="1904"/>
                </a:lnTo>
                <a:lnTo>
                  <a:pt x="0" y="1904"/>
                </a:lnTo>
                <a:lnTo>
                  <a:pt x="0" y="1898"/>
                </a:lnTo>
                <a:lnTo>
                  <a:pt x="6" y="1898"/>
                </a:lnTo>
                <a:close/>
                <a:moveTo>
                  <a:pt x="6" y="1910"/>
                </a:moveTo>
                <a:lnTo>
                  <a:pt x="6" y="1916"/>
                </a:lnTo>
                <a:lnTo>
                  <a:pt x="0" y="1916"/>
                </a:lnTo>
                <a:lnTo>
                  <a:pt x="0" y="1910"/>
                </a:lnTo>
                <a:lnTo>
                  <a:pt x="6" y="1910"/>
                </a:lnTo>
                <a:close/>
                <a:moveTo>
                  <a:pt x="6" y="1922"/>
                </a:moveTo>
                <a:lnTo>
                  <a:pt x="6" y="1928"/>
                </a:lnTo>
                <a:lnTo>
                  <a:pt x="0" y="1928"/>
                </a:lnTo>
                <a:lnTo>
                  <a:pt x="0" y="1922"/>
                </a:lnTo>
                <a:lnTo>
                  <a:pt x="6" y="1922"/>
                </a:lnTo>
                <a:close/>
                <a:moveTo>
                  <a:pt x="6" y="1934"/>
                </a:moveTo>
                <a:lnTo>
                  <a:pt x="6" y="1940"/>
                </a:lnTo>
                <a:lnTo>
                  <a:pt x="0" y="1940"/>
                </a:lnTo>
                <a:lnTo>
                  <a:pt x="0" y="1934"/>
                </a:lnTo>
                <a:lnTo>
                  <a:pt x="6" y="1934"/>
                </a:lnTo>
                <a:close/>
                <a:moveTo>
                  <a:pt x="6" y="1946"/>
                </a:moveTo>
                <a:lnTo>
                  <a:pt x="6" y="1952"/>
                </a:lnTo>
                <a:lnTo>
                  <a:pt x="0" y="1952"/>
                </a:lnTo>
                <a:lnTo>
                  <a:pt x="0" y="1946"/>
                </a:lnTo>
                <a:lnTo>
                  <a:pt x="6" y="1946"/>
                </a:lnTo>
                <a:close/>
                <a:moveTo>
                  <a:pt x="6" y="1958"/>
                </a:moveTo>
                <a:lnTo>
                  <a:pt x="6" y="1964"/>
                </a:lnTo>
                <a:lnTo>
                  <a:pt x="0" y="1964"/>
                </a:lnTo>
                <a:lnTo>
                  <a:pt x="0" y="1958"/>
                </a:lnTo>
                <a:lnTo>
                  <a:pt x="6" y="1958"/>
                </a:lnTo>
                <a:close/>
              </a:path>
            </a:pathLst>
          </a:custGeom>
          <a:solidFill>
            <a:srgbClr val="000000"/>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78" name="Rectangle 74"/>
          <p:cNvSpPr>
            <a:spLocks noChangeArrowheads="1"/>
          </p:cNvSpPr>
          <p:nvPr/>
        </p:nvSpPr>
        <p:spPr bwMode="auto">
          <a:xfrm>
            <a:off x="5537200" y="4306888"/>
            <a:ext cx="1257300"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a:solidFill>
                  <a:srgbClr val="000000"/>
                </a:solidFill>
                <a:latin typeface="+mj-lt"/>
              </a:rPr>
              <a:t>Thema opdracht</a:t>
            </a:r>
            <a:endParaRPr lang="nl-NL">
              <a:latin typeface="+mj-lt"/>
            </a:endParaRPr>
          </a:p>
        </p:txBody>
      </p:sp>
      <p:pic>
        <p:nvPicPr>
          <p:cNvPr id="32779" name="Picture 8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570413"/>
            <a:ext cx="533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925" y="4710113"/>
            <a:ext cx="5334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188" y="5656263"/>
            <a:ext cx="571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2" name="Picture 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1500" y="5999163"/>
            <a:ext cx="390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3" name="Picture 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6151563"/>
            <a:ext cx="7620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5" name="Rectangle 92"/>
          <p:cNvSpPr>
            <a:spLocks noChangeArrowheads="1"/>
          </p:cNvSpPr>
          <p:nvPr/>
        </p:nvSpPr>
        <p:spPr bwMode="auto">
          <a:xfrm>
            <a:off x="854075" y="6608763"/>
            <a:ext cx="258763"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dier</a:t>
            </a:r>
            <a:endParaRPr lang="nl-NL">
              <a:latin typeface="+mj-lt"/>
            </a:endParaRPr>
          </a:p>
        </p:txBody>
      </p:sp>
      <p:sp>
        <p:nvSpPr>
          <p:cNvPr id="15386" name="Rectangle 93"/>
          <p:cNvSpPr>
            <a:spLocks noChangeArrowheads="1"/>
          </p:cNvSpPr>
          <p:nvPr/>
        </p:nvSpPr>
        <p:spPr bwMode="auto">
          <a:xfrm>
            <a:off x="3114675" y="6608763"/>
            <a:ext cx="338138"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plant</a:t>
            </a:r>
            <a:endParaRPr lang="nl-NL">
              <a:latin typeface="+mj-lt"/>
            </a:endParaRPr>
          </a:p>
        </p:txBody>
      </p:sp>
      <p:sp>
        <p:nvSpPr>
          <p:cNvPr id="15387" name="Rectangle 94"/>
          <p:cNvSpPr>
            <a:spLocks noChangeArrowheads="1"/>
          </p:cNvSpPr>
          <p:nvPr/>
        </p:nvSpPr>
        <p:spPr bwMode="auto">
          <a:xfrm>
            <a:off x="1987550" y="6275388"/>
            <a:ext cx="638175"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schimmel</a:t>
            </a:r>
            <a:endParaRPr lang="nl-NL">
              <a:latin typeface="+mj-lt"/>
            </a:endParaRPr>
          </a:p>
        </p:txBody>
      </p:sp>
      <p:sp>
        <p:nvSpPr>
          <p:cNvPr id="15388" name="Rectangle 95"/>
          <p:cNvSpPr>
            <a:spLocks noChangeArrowheads="1"/>
          </p:cNvSpPr>
          <p:nvPr/>
        </p:nvSpPr>
        <p:spPr bwMode="auto">
          <a:xfrm>
            <a:off x="2338388" y="5167313"/>
            <a:ext cx="239712"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gist</a:t>
            </a:r>
            <a:endParaRPr lang="nl-NL">
              <a:latin typeface="+mj-lt"/>
            </a:endParaRPr>
          </a:p>
        </p:txBody>
      </p:sp>
      <p:sp>
        <p:nvSpPr>
          <p:cNvPr id="15389" name="Rectangle 96"/>
          <p:cNvSpPr>
            <a:spLocks noChangeArrowheads="1"/>
          </p:cNvSpPr>
          <p:nvPr/>
        </p:nvSpPr>
        <p:spPr bwMode="auto">
          <a:xfrm>
            <a:off x="1282700" y="4903788"/>
            <a:ext cx="541338"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bacterie</a:t>
            </a:r>
            <a:endParaRPr lang="nl-NL">
              <a:latin typeface="+mj-lt"/>
            </a:endParaRPr>
          </a:p>
        </p:txBody>
      </p:sp>
      <p:sp>
        <p:nvSpPr>
          <p:cNvPr id="15390" name="Freeform 97"/>
          <p:cNvSpPr>
            <a:spLocks/>
          </p:cNvSpPr>
          <p:nvPr/>
        </p:nvSpPr>
        <p:spPr bwMode="auto">
          <a:xfrm>
            <a:off x="3914775" y="4995863"/>
            <a:ext cx="533400" cy="152400"/>
          </a:xfrm>
          <a:custGeom>
            <a:avLst/>
            <a:gdLst>
              <a:gd name="T0" fmla="*/ 0 w 336"/>
              <a:gd name="T1" fmla="*/ 2147483647 h 96"/>
              <a:gd name="T2" fmla="*/ 2147483647 w 336"/>
              <a:gd name="T3" fmla="*/ 2147483647 h 96"/>
              <a:gd name="T4" fmla="*/ 2147483647 w 336"/>
              <a:gd name="T5" fmla="*/ 0 h 96"/>
              <a:gd name="T6" fmla="*/ 2147483647 w 336"/>
              <a:gd name="T7" fmla="*/ 2147483647 h 96"/>
              <a:gd name="T8" fmla="*/ 2147483647 w 336"/>
              <a:gd name="T9" fmla="*/ 2147483647 h 96"/>
              <a:gd name="T10" fmla="*/ 2147483647 w 336"/>
              <a:gd name="T11" fmla="*/ 2147483647 h 96"/>
              <a:gd name="T12" fmla="*/ 0 w 336"/>
              <a:gd name="T13" fmla="*/ 2147483647 h 96"/>
              <a:gd name="T14" fmla="*/ 0 w 336"/>
              <a:gd name="T15" fmla="*/ 2147483647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6" h="96">
                <a:moveTo>
                  <a:pt x="0" y="24"/>
                </a:moveTo>
                <a:lnTo>
                  <a:pt x="252" y="24"/>
                </a:lnTo>
                <a:lnTo>
                  <a:pt x="252" y="0"/>
                </a:lnTo>
                <a:lnTo>
                  <a:pt x="336" y="48"/>
                </a:lnTo>
                <a:lnTo>
                  <a:pt x="252" y="96"/>
                </a:lnTo>
                <a:lnTo>
                  <a:pt x="252" y="72"/>
                </a:lnTo>
                <a:lnTo>
                  <a:pt x="0" y="72"/>
                </a:lnTo>
                <a:lnTo>
                  <a:pt x="0" y="24"/>
                </a:lnTo>
                <a:close/>
              </a:path>
            </a:pathLst>
          </a:custGeom>
          <a:solidFill>
            <a:srgbClr val="FFFFFF"/>
          </a:solidFill>
          <a:ln w="9525">
            <a:noFill/>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91" name="Rectangle 119"/>
          <p:cNvSpPr>
            <a:spLocks noChangeArrowheads="1"/>
          </p:cNvSpPr>
          <p:nvPr/>
        </p:nvSpPr>
        <p:spPr bwMode="auto">
          <a:xfrm>
            <a:off x="5580063" y="4797425"/>
            <a:ext cx="1295400" cy="696913"/>
          </a:xfrm>
          <a:prstGeom prst="rect">
            <a:avLst/>
          </a:prstGeom>
          <a:solidFill>
            <a:srgbClr val="FF9900"/>
          </a:solidFill>
          <a:ln w="9525">
            <a:noFill/>
            <a:miter lim="800000"/>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93" name="Rectangle 123"/>
          <p:cNvSpPr>
            <a:spLocks noChangeArrowheads="1"/>
          </p:cNvSpPr>
          <p:nvPr/>
        </p:nvSpPr>
        <p:spPr bwMode="auto">
          <a:xfrm>
            <a:off x="5702300" y="4868863"/>
            <a:ext cx="1109663" cy="554037"/>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Centrale Dogma</a:t>
            </a:r>
          </a:p>
          <a:p>
            <a:pPr>
              <a:buClr>
                <a:srgbClr val="000000"/>
              </a:buClr>
              <a:buSzPct val="100000"/>
              <a:buFont typeface="Times New Roman" panose="02020603050405020304" pitchFamily="18" charset="0"/>
              <a:buNone/>
              <a:defRPr/>
            </a:pPr>
            <a:r>
              <a:rPr lang="nl-NL" sz="1200">
                <a:solidFill>
                  <a:srgbClr val="000000"/>
                </a:solidFill>
                <a:latin typeface="+mj-lt"/>
              </a:rPr>
              <a:t>In </a:t>
            </a:r>
            <a:r>
              <a:rPr lang="nl-NL" sz="1200" err="1">
                <a:solidFill>
                  <a:srgbClr val="000000"/>
                </a:solidFill>
                <a:latin typeface="+mj-lt"/>
              </a:rPr>
              <a:t>silico</a:t>
            </a:r>
            <a:endParaRPr lang="nl-NL" sz="1200">
              <a:solidFill>
                <a:srgbClr val="000000"/>
              </a:solidFill>
              <a:latin typeface="+mj-lt"/>
            </a:endParaRPr>
          </a:p>
          <a:p>
            <a:pPr>
              <a:buClr>
                <a:srgbClr val="000000"/>
              </a:buClr>
              <a:buSzPct val="100000"/>
              <a:buFont typeface="Times New Roman" panose="02020603050405020304" pitchFamily="18" charset="0"/>
              <a:buNone/>
              <a:defRPr/>
            </a:pPr>
            <a:r>
              <a:rPr lang="nl-NL" sz="1200">
                <a:solidFill>
                  <a:srgbClr val="000000"/>
                </a:solidFill>
                <a:latin typeface="+mj-lt"/>
              </a:rPr>
              <a:t>Mutaties-ziekten</a:t>
            </a:r>
            <a:endParaRPr lang="nl-NL">
              <a:latin typeface="+mj-lt"/>
            </a:endParaRPr>
          </a:p>
        </p:txBody>
      </p:sp>
      <p:sp>
        <p:nvSpPr>
          <p:cNvPr id="15394" name="Freeform 125"/>
          <p:cNvSpPr>
            <a:spLocks/>
          </p:cNvSpPr>
          <p:nvPr/>
        </p:nvSpPr>
        <p:spPr bwMode="auto">
          <a:xfrm>
            <a:off x="5972175" y="2500313"/>
            <a:ext cx="457200" cy="152400"/>
          </a:xfrm>
          <a:custGeom>
            <a:avLst/>
            <a:gdLst>
              <a:gd name="T0" fmla="*/ 0 w 288"/>
              <a:gd name="T1" fmla="*/ 2147483647 h 96"/>
              <a:gd name="T2" fmla="*/ 2147483647 w 288"/>
              <a:gd name="T3" fmla="*/ 2147483647 h 96"/>
              <a:gd name="T4" fmla="*/ 2147483647 w 288"/>
              <a:gd name="T5" fmla="*/ 0 h 96"/>
              <a:gd name="T6" fmla="*/ 2147483647 w 288"/>
              <a:gd name="T7" fmla="*/ 2147483647 h 96"/>
              <a:gd name="T8" fmla="*/ 2147483647 w 288"/>
              <a:gd name="T9" fmla="*/ 2147483647 h 96"/>
              <a:gd name="T10" fmla="*/ 2147483647 w 288"/>
              <a:gd name="T11" fmla="*/ 2147483647 h 96"/>
              <a:gd name="T12" fmla="*/ 0 w 288"/>
              <a:gd name="T13" fmla="*/ 2147483647 h 96"/>
              <a:gd name="T14" fmla="*/ 0 w 288"/>
              <a:gd name="T15" fmla="*/ 2147483647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8" h="96">
                <a:moveTo>
                  <a:pt x="0" y="24"/>
                </a:moveTo>
                <a:lnTo>
                  <a:pt x="216" y="24"/>
                </a:lnTo>
                <a:lnTo>
                  <a:pt x="216" y="0"/>
                </a:lnTo>
                <a:lnTo>
                  <a:pt x="288" y="48"/>
                </a:lnTo>
                <a:lnTo>
                  <a:pt x="216" y="96"/>
                </a:lnTo>
                <a:lnTo>
                  <a:pt x="216" y="72"/>
                </a:lnTo>
                <a:lnTo>
                  <a:pt x="0" y="72"/>
                </a:lnTo>
                <a:lnTo>
                  <a:pt x="0" y="24"/>
                </a:lnTo>
                <a:close/>
              </a:path>
            </a:pathLst>
          </a:custGeom>
          <a:solidFill>
            <a:srgbClr val="FFFFFF"/>
          </a:solidFill>
          <a:ln w="9525">
            <a:noFill/>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95" name="Freeform 127"/>
          <p:cNvSpPr>
            <a:spLocks noEditPoints="1"/>
          </p:cNvSpPr>
          <p:nvPr/>
        </p:nvSpPr>
        <p:spPr bwMode="auto">
          <a:xfrm>
            <a:off x="3419475" y="2654300"/>
            <a:ext cx="1362075" cy="403225"/>
          </a:xfrm>
          <a:custGeom>
            <a:avLst/>
            <a:gdLst>
              <a:gd name="T0" fmla="*/ 0 w 858"/>
              <a:gd name="T1" fmla="*/ 0 h 414"/>
              <a:gd name="T2" fmla="*/ 2147483647 w 858"/>
              <a:gd name="T3" fmla="*/ 0 h 414"/>
              <a:gd name="T4" fmla="*/ 2147483647 w 858"/>
              <a:gd name="T5" fmla="*/ 2147483647 h 414"/>
              <a:gd name="T6" fmla="*/ 0 w 858"/>
              <a:gd name="T7" fmla="*/ 2147483647 h 414"/>
              <a:gd name="T8" fmla="*/ 0 w 858"/>
              <a:gd name="T9" fmla="*/ 0 h 414"/>
              <a:gd name="T10" fmla="*/ 2147483647 w 858"/>
              <a:gd name="T11" fmla="*/ 2147483647 h 414"/>
              <a:gd name="T12" fmla="*/ 2147483647 w 858"/>
              <a:gd name="T13" fmla="*/ 2147483647 h 414"/>
              <a:gd name="T14" fmla="*/ 2147483647 w 858"/>
              <a:gd name="T15" fmla="*/ 2147483647 h 414"/>
              <a:gd name="T16" fmla="*/ 2147483647 w 858"/>
              <a:gd name="T17" fmla="*/ 2147483647 h 414"/>
              <a:gd name="T18" fmla="*/ 2147483647 w 858"/>
              <a:gd name="T19" fmla="*/ 2147483647 h 414"/>
              <a:gd name="T20" fmla="*/ 2147483647 w 858"/>
              <a:gd name="T21" fmla="*/ 2147483647 h 414"/>
              <a:gd name="T22" fmla="*/ 2147483647 w 858"/>
              <a:gd name="T23" fmla="*/ 2147483647 h 414"/>
              <a:gd name="T24" fmla="*/ 2147483647 w 858"/>
              <a:gd name="T25" fmla="*/ 2147483647 h 414"/>
              <a:gd name="T26" fmla="*/ 2147483647 w 858"/>
              <a:gd name="T27" fmla="*/ 2147483647 h 4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8" h="414">
                <a:moveTo>
                  <a:pt x="0" y="0"/>
                </a:moveTo>
                <a:lnTo>
                  <a:pt x="858" y="0"/>
                </a:lnTo>
                <a:lnTo>
                  <a:pt x="858" y="414"/>
                </a:lnTo>
                <a:lnTo>
                  <a:pt x="0" y="414"/>
                </a:lnTo>
                <a:lnTo>
                  <a:pt x="0" y="0"/>
                </a:lnTo>
                <a:close/>
                <a:moveTo>
                  <a:pt x="6" y="411"/>
                </a:moveTo>
                <a:lnTo>
                  <a:pt x="3" y="408"/>
                </a:lnTo>
                <a:lnTo>
                  <a:pt x="855" y="408"/>
                </a:lnTo>
                <a:lnTo>
                  <a:pt x="852" y="411"/>
                </a:lnTo>
                <a:lnTo>
                  <a:pt x="852" y="3"/>
                </a:lnTo>
                <a:lnTo>
                  <a:pt x="855" y="6"/>
                </a:lnTo>
                <a:lnTo>
                  <a:pt x="3" y="6"/>
                </a:lnTo>
                <a:lnTo>
                  <a:pt x="6" y="3"/>
                </a:lnTo>
                <a:lnTo>
                  <a:pt x="6" y="411"/>
                </a:lnTo>
                <a:close/>
              </a:path>
            </a:pathLst>
          </a:custGeom>
          <a:solidFill>
            <a:srgbClr val="000000"/>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396" name="Rectangle 128"/>
          <p:cNvSpPr>
            <a:spLocks noChangeArrowheads="1"/>
          </p:cNvSpPr>
          <p:nvPr/>
        </p:nvSpPr>
        <p:spPr bwMode="auto">
          <a:xfrm>
            <a:off x="3608388" y="2781300"/>
            <a:ext cx="1058862" cy="184150"/>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a:solidFill>
                  <a:srgbClr val="000000"/>
                </a:solidFill>
                <a:latin typeface="+mj-lt"/>
              </a:rPr>
              <a:t>Informatica 1</a:t>
            </a:r>
            <a:endParaRPr lang="nl-NL">
              <a:latin typeface="+mj-lt"/>
            </a:endParaRPr>
          </a:p>
        </p:txBody>
      </p:sp>
      <p:pic>
        <p:nvPicPr>
          <p:cNvPr id="32795" name="Picture 1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288" y="5233988"/>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9" name="Rechthoek 16486"/>
          <p:cNvSpPr>
            <a:spLocks noChangeArrowheads="1"/>
          </p:cNvSpPr>
          <p:nvPr/>
        </p:nvSpPr>
        <p:spPr bwMode="auto">
          <a:xfrm>
            <a:off x="387350" y="5672138"/>
            <a:ext cx="1211263" cy="277812"/>
          </a:xfrm>
          <a:prstGeom prst="rect">
            <a:avLst/>
          </a:prstGeom>
          <a:noFill/>
          <a:ln w="9525">
            <a:noFill/>
            <a:miter lim="800000"/>
            <a:headEnd/>
            <a:tailEnd/>
          </a:ln>
        </p:spPr>
        <p:txBody>
          <a:bodyPr wrap="none">
            <a:spAutoFit/>
          </a:bodyPr>
          <a:lstStyle/>
          <a:p>
            <a:pPr>
              <a:buClr>
                <a:srgbClr val="000000"/>
              </a:buClr>
              <a:buSzPct val="100000"/>
              <a:buFont typeface="Times New Roman" panose="02020603050405020304" pitchFamily="18" charset="0"/>
              <a:buNone/>
              <a:defRPr/>
            </a:pPr>
            <a:r>
              <a:rPr lang="nl-NL" sz="1200">
                <a:solidFill>
                  <a:srgbClr val="000000"/>
                </a:solidFill>
                <a:latin typeface="+mj-lt"/>
              </a:rPr>
              <a:t>Charles Darwin</a:t>
            </a:r>
            <a:endParaRPr lang="nl-NL">
              <a:solidFill>
                <a:srgbClr val="000000"/>
              </a:solidFill>
              <a:latin typeface="+mj-lt"/>
            </a:endParaRPr>
          </a:p>
        </p:txBody>
      </p:sp>
      <p:sp>
        <p:nvSpPr>
          <p:cNvPr id="15400" name="Freeform 127"/>
          <p:cNvSpPr>
            <a:spLocks noEditPoints="1"/>
          </p:cNvSpPr>
          <p:nvPr/>
        </p:nvSpPr>
        <p:spPr bwMode="auto">
          <a:xfrm>
            <a:off x="4138613" y="3354388"/>
            <a:ext cx="1722375" cy="478869"/>
          </a:xfrm>
          <a:custGeom>
            <a:avLst/>
            <a:gdLst>
              <a:gd name="T0" fmla="*/ 0 w 858"/>
              <a:gd name="T1" fmla="*/ 0 h 414"/>
              <a:gd name="T2" fmla="*/ 2147483647 w 858"/>
              <a:gd name="T3" fmla="*/ 0 h 414"/>
              <a:gd name="T4" fmla="*/ 2147483647 w 858"/>
              <a:gd name="T5" fmla="*/ 2147483647 h 414"/>
              <a:gd name="T6" fmla="*/ 0 w 858"/>
              <a:gd name="T7" fmla="*/ 2147483647 h 414"/>
              <a:gd name="T8" fmla="*/ 0 w 858"/>
              <a:gd name="T9" fmla="*/ 0 h 414"/>
              <a:gd name="T10" fmla="*/ 2147483647 w 858"/>
              <a:gd name="T11" fmla="*/ 2147483647 h 414"/>
              <a:gd name="T12" fmla="*/ 2147483647 w 858"/>
              <a:gd name="T13" fmla="*/ 2147483647 h 414"/>
              <a:gd name="T14" fmla="*/ 2147483647 w 858"/>
              <a:gd name="T15" fmla="*/ 2147483647 h 414"/>
              <a:gd name="T16" fmla="*/ 2147483647 w 858"/>
              <a:gd name="T17" fmla="*/ 2147483647 h 414"/>
              <a:gd name="T18" fmla="*/ 2147483647 w 858"/>
              <a:gd name="T19" fmla="*/ 2147483647 h 414"/>
              <a:gd name="T20" fmla="*/ 2147483647 w 858"/>
              <a:gd name="T21" fmla="*/ 2147483647 h 414"/>
              <a:gd name="T22" fmla="*/ 2147483647 w 858"/>
              <a:gd name="T23" fmla="*/ 2147483647 h 414"/>
              <a:gd name="T24" fmla="*/ 2147483647 w 858"/>
              <a:gd name="T25" fmla="*/ 2147483647 h 414"/>
              <a:gd name="T26" fmla="*/ 2147483647 w 858"/>
              <a:gd name="T27" fmla="*/ 2147483647 h 4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8" h="414">
                <a:moveTo>
                  <a:pt x="0" y="0"/>
                </a:moveTo>
                <a:lnTo>
                  <a:pt x="858" y="0"/>
                </a:lnTo>
                <a:lnTo>
                  <a:pt x="858" y="414"/>
                </a:lnTo>
                <a:lnTo>
                  <a:pt x="0" y="414"/>
                </a:lnTo>
                <a:lnTo>
                  <a:pt x="0" y="0"/>
                </a:lnTo>
                <a:close/>
                <a:moveTo>
                  <a:pt x="6" y="411"/>
                </a:moveTo>
                <a:lnTo>
                  <a:pt x="3" y="408"/>
                </a:lnTo>
                <a:lnTo>
                  <a:pt x="855" y="408"/>
                </a:lnTo>
                <a:lnTo>
                  <a:pt x="852" y="411"/>
                </a:lnTo>
                <a:lnTo>
                  <a:pt x="852" y="3"/>
                </a:lnTo>
                <a:lnTo>
                  <a:pt x="855" y="6"/>
                </a:lnTo>
                <a:lnTo>
                  <a:pt x="3" y="6"/>
                </a:lnTo>
                <a:lnTo>
                  <a:pt x="6" y="3"/>
                </a:lnTo>
                <a:lnTo>
                  <a:pt x="6" y="411"/>
                </a:lnTo>
                <a:close/>
              </a:path>
            </a:pathLst>
          </a:custGeom>
          <a:solidFill>
            <a:srgbClr val="000000"/>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15401" name="Rectangle 128"/>
          <p:cNvSpPr>
            <a:spLocks noChangeArrowheads="1"/>
          </p:cNvSpPr>
          <p:nvPr/>
        </p:nvSpPr>
        <p:spPr bwMode="auto">
          <a:xfrm>
            <a:off x="4303609" y="3434041"/>
            <a:ext cx="1498808" cy="369332"/>
          </a:xfrm>
          <a:prstGeom prst="rect">
            <a:avLst/>
          </a:prstGeom>
          <a:noFill/>
          <a:ln w="9525">
            <a:noFill/>
            <a:miter lim="800000"/>
            <a:headEnd/>
            <a:tailEnd/>
          </a:ln>
        </p:spPr>
        <p:txBody>
          <a:bodyPr wrap="none" lIns="0" tIns="0" rIns="0" bIns="0">
            <a:spAutoFit/>
          </a:bodyPr>
          <a:lstStyle/>
          <a:p>
            <a:pPr>
              <a:buClr>
                <a:srgbClr val="000000"/>
              </a:buClr>
              <a:buSzPct val="100000"/>
              <a:buFont typeface="Times New Roman" panose="02020603050405020304" pitchFamily="18" charset="0"/>
              <a:buNone/>
              <a:defRPr/>
            </a:pPr>
            <a:r>
              <a:rPr lang="nl-NL" sz="1200" b="1" dirty="0">
                <a:solidFill>
                  <a:srgbClr val="000000"/>
                </a:solidFill>
                <a:latin typeface="+mj-lt"/>
              </a:rPr>
              <a:t>Basisvaardigheden </a:t>
            </a:r>
          </a:p>
          <a:p>
            <a:pPr>
              <a:buClr>
                <a:srgbClr val="000000"/>
              </a:buClr>
              <a:buSzPct val="100000"/>
              <a:buFont typeface="Times New Roman" panose="02020603050405020304" pitchFamily="18" charset="0"/>
              <a:buNone/>
              <a:defRPr/>
            </a:pPr>
            <a:r>
              <a:rPr lang="nl-NL" sz="1200" b="1" dirty="0">
                <a:solidFill>
                  <a:srgbClr val="000000"/>
                </a:solidFill>
                <a:latin typeface="+mj-lt"/>
              </a:rPr>
              <a:t>wiskunde</a:t>
            </a:r>
            <a:endParaRPr lang="nl-NL" dirty="0">
              <a:latin typeface="+mj-lt"/>
            </a:endParaRPr>
          </a:p>
        </p:txBody>
      </p:sp>
      <p:sp>
        <p:nvSpPr>
          <p:cNvPr id="16489" name="PIJL-OMLAAG 16488"/>
          <p:cNvSpPr/>
          <p:nvPr/>
        </p:nvSpPr>
        <p:spPr>
          <a:xfrm>
            <a:off x="1655763" y="3835400"/>
            <a:ext cx="177800" cy="457200"/>
          </a:xfrm>
          <a:prstGeom prst="down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Clr>
                <a:srgbClr val="000000"/>
              </a:buClr>
              <a:buSzPct val="100000"/>
              <a:buFont typeface="Times New Roman" panose="02020603050405020304" pitchFamily="18" charset="0"/>
              <a:buNone/>
              <a:defRPr/>
            </a:pPr>
            <a:endParaRPr lang="nl-NL">
              <a:latin typeface="+mj-lt"/>
            </a:endParaRPr>
          </a:p>
        </p:txBody>
      </p:sp>
      <p:sp>
        <p:nvSpPr>
          <p:cNvPr id="15404" name="Freeform 30"/>
          <p:cNvSpPr>
            <a:spLocks noEditPoints="1"/>
          </p:cNvSpPr>
          <p:nvPr/>
        </p:nvSpPr>
        <p:spPr bwMode="auto">
          <a:xfrm>
            <a:off x="5980113" y="2528888"/>
            <a:ext cx="2295525" cy="936625"/>
          </a:xfrm>
          <a:custGeom>
            <a:avLst/>
            <a:gdLst>
              <a:gd name="T0" fmla="*/ 0 w 1446"/>
              <a:gd name="T1" fmla="*/ 0 h 840"/>
              <a:gd name="T2" fmla="*/ 2147483647 w 1446"/>
              <a:gd name="T3" fmla="*/ 0 h 840"/>
              <a:gd name="T4" fmla="*/ 2147483647 w 1446"/>
              <a:gd name="T5" fmla="*/ 2147483647 h 840"/>
              <a:gd name="T6" fmla="*/ 0 w 1446"/>
              <a:gd name="T7" fmla="*/ 2147483647 h 840"/>
              <a:gd name="T8" fmla="*/ 0 w 1446"/>
              <a:gd name="T9" fmla="*/ 0 h 840"/>
              <a:gd name="T10" fmla="*/ 2147483647 w 1446"/>
              <a:gd name="T11" fmla="*/ 2147483647 h 840"/>
              <a:gd name="T12" fmla="*/ 2147483647 w 1446"/>
              <a:gd name="T13" fmla="*/ 2147483647 h 840"/>
              <a:gd name="T14" fmla="*/ 2147483647 w 1446"/>
              <a:gd name="T15" fmla="*/ 2147483647 h 840"/>
              <a:gd name="T16" fmla="*/ 2147483647 w 1446"/>
              <a:gd name="T17" fmla="*/ 2147483647 h 840"/>
              <a:gd name="T18" fmla="*/ 2147483647 w 1446"/>
              <a:gd name="T19" fmla="*/ 2147483647 h 840"/>
              <a:gd name="T20" fmla="*/ 2147483647 w 1446"/>
              <a:gd name="T21" fmla="*/ 2147483647 h 840"/>
              <a:gd name="T22" fmla="*/ 2147483647 w 1446"/>
              <a:gd name="T23" fmla="*/ 2147483647 h 840"/>
              <a:gd name="T24" fmla="*/ 2147483647 w 1446"/>
              <a:gd name="T25" fmla="*/ 2147483647 h 840"/>
              <a:gd name="T26" fmla="*/ 2147483647 w 1446"/>
              <a:gd name="T27" fmla="*/ 2147483647 h 8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6" h="840">
                <a:moveTo>
                  <a:pt x="0" y="0"/>
                </a:moveTo>
                <a:lnTo>
                  <a:pt x="1446" y="0"/>
                </a:lnTo>
                <a:lnTo>
                  <a:pt x="1446" y="840"/>
                </a:lnTo>
                <a:lnTo>
                  <a:pt x="0" y="840"/>
                </a:lnTo>
                <a:lnTo>
                  <a:pt x="0" y="0"/>
                </a:lnTo>
                <a:close/>
                <a:moveTo>
                  <a:pt x="6" y="837"/>
                </a:moveTo>
                <a:lnTo>
                  <a:pt x="3" y="834"/>
                </a:lnTo>
                <a:lnTo>
                  <a:pt x="1443" y="834"/>
                </a:lnTo>
                <a:lnTo>
                  <a:pt x="1440" y="837"/>
                </a:lnTo>
                <a:lnTo>
                  <a:pt x="1440" y="3"/>
                </a:lnTo>
                <a:lnTo>
                  <a:pt x="1443" y="6"/>
                </a:lnTo>
                <a:lnTo>
                  <a:pt x="3" y="6"/>
                </a:lnTo>
                <a:lnTo>
                  <a:pt x="6" y="3"/>
                </a:lnTo>
                <a:lnTo>
                  <a:pt x="6" y="837"/>
                </a:lnTo>
                <a:close/>
              </a:path>
            </a:pathLst>
          </a:custGeom>
          <a:solidFill>
            <a:srgbClr val="000000"/>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sp>
        <p:nvSpPr>
          <p:cNvPr id="2" name="Rectangle 1"/>
          <p:cNvSpPr/>
          <p:nvPr/>
        </p:nvSpPr>
        <p:spPr>
          <a:xfrm>
            <a:off x="1258888" y="1125538"/>
            <a:ext cx="5168900" cy="646112"/>
          </a:xfrm>
          <a:prstGeom prst="rect">
            <a:avLst/>
          </a:prstGeom>
        </p:spPr>
        <p:txBody>
          <a:bodyPr wrap="none">
            <a:spAutoFit/>
          </a:bodyPr>
          <a:lstStyle/>
          <a:p>
            <a:pPr>
              <a:buClr>
                <a:srgbClr val="000000"/>
              </a:buClr>
              <a:buSzPct val="100000"/>
              <a:buFont typeface="Times New Roman" panose="02020603050405020304" pitchFamily="18" charset="0"/>
              <a:buNone/>
              <a:defRPr/>
            </a:pPr>
            <a:r>
              <a:rPr lang="nl-NL" altLang="nl-NL" sz="3600" kern="0">
                <a:solidFill>
                  <a:srgbClr val="333399"/>
                </a:solidFill>
                <a:latin typeface="+mj-lt"/>
              </a:rPr>
              <a:t>Thema 1: Orde in Chaos</a:t>
            </a:r>
            <a:endParaRPr lang="nl-NL">
              <a:latin typeface="+mj-lt"/>
            </a:endParaRPr>
          </a:p>
        </p:txBody>
      </p:sp>
      <p:sp>
        <p:nvSpPr>
          <p:cNvPr id="15402" name="Freeform 98"/>
          <p:cNvSpPr>
            <a:spLocks noEditPoints="1"/>
          </p:cNvSpPr>
          <p:nvPr/>
        </p:nvSpPr>
        <p:spPr bwMode="auto">
          <a:xfrm>
            <a:off x="4024313" y="4992688"/>
            <a:ext cx="547687" cy="168275"/>
          </a:xfrm>
          <a:custGeom>
            <a:avLst/>
            <a:gdLst>
              <a:gd name="T0" fmla="*/ 0 w 345"/>
              <a:gd name="T1" fmla="*/ 2147483647 h 106"/>
              <a:gd name="T2" fmla="*/ 2147483647 w 345"/>
              <a:gd name="T3" fmla="*/ 2147483647 h 106"/>
              <a:gd name="T4" fmla="*/ 2147483647 w 345"/>
              <a:gd name="T5" fmla="*/ 2147483647 h 106"/>
              <a:gd name="T6" fmla="*/ 2147483647 w 345"/>
              <a:gd name="T7" fmla="*/ 0 h 106"/>
              <a:gd name="T8" fmla="*/ 2147483647 w 345"/>
              <a:gd name="T9" fmla="*/ 2147483647 h 106"/>
              <a:gd name="T10" fmla="*/ 2147483647 w 345"/>
              <a:gd name="T11" fmla="*/ 2147483647 h 106"/>
              <a:gd name="T12" fmla="*/ 2147483647 w 345"/>
              <a:gd name="T13" fmla="*/ 2147483647 h 106"/>
              <a:gd name="T14" fmla="*/ 2147483647 w 345"/>
              <a:gd name="T15" fmla="*/ 2147483647 h 106"/>
              <a:gd name="T16" fmla="*/ 0 w 345"/>
              <a:gd name="T17" fmla="*/ 2147483647 h 106"/>
              <a:gd name="T18" fmla="*/ 0 w 345"/>
              <a:gd name="T19" fmla="*/ 2147483647 h 106"/>
              <a:gd name="T20" fmla="*/ 2147483647 w 345"/>
              <a:gd name="T21" fmla="*/ 2147483647 h 106"/>
              <a:gd name="T22" fmla="*/ 2147483647 w 345"/>
              <a:gd name="T23" fmla="*/ 2147483647 h 106"/>
              <a:gd name="T24" fmla="*/ 2147483647 w 345"/>
              <a:gd name="T25" fmla="*/ 2147483647 h 106"/>
              <a:gd name="T26" fmla="*/ 2147483647 w 345"/>
              <a:gd name="T27" fmla="*/ 2147483647 h 106"/>
              <a:gd name="T28" fmla="*/ 2147483647 w 345"/>
              <a:gd name="T29" fmla="*/ 2147483647 h 106"/>
              <a:gd name="T30" fmla="*/ 2147483647 w 345"/>
              <a:gd name="T31" fmla="*/ 2147483647 h 106"/>
              <a:gd name="T32" fmla="*/ 2147483647 w 345"/>
              <a:gd name="T33" fmla="*/ 2147483647 h 106"/>
              <a:gd name="T34" fmla="*/ 2147483647 w 345"/>
              <a:gd name="T35" fmla="*/ 2147483647 h 106"/>
              <a:gd name="T36" fmla="*/ 2147483647 w 345"/>
              <a:gd name="T37" fmla="*/ 2147483647 h 106"/>
              <a:gd name="T38" fmla="*/ 2147483647 w 345"/>
              <a:gd name="T39" fmla="*/ 2147483647 h 106"/>
              <a:gd name="T40" fmla="*/ 2147483647 w 345"/>
              <a:gd name="T41" fmla="*/ 2147483647 h 106"/>
              <a:gd name="T42" fmla="*/ 2147483647 w 345"/>
              <a:gd name="T43" fmla="*/ 2147483647 h 106"/>
              <a:gd name="T44" fmla="*/ 2147483647 w 345"/>
              <a:gd name="T45" fmla="*/ 2147483647 h 10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5" h="106">
                <a:moveTo>
                  <a:pt x="0" y="26"/>
                </a:moveTo>
                <a:lnTo>
                  <a:pt x="255" y="26"/>
                </a:lnTo>
                <a:lnTo>
                  <a:pt x="252" y="29"/>
                </a:lnTo>
                <a:lnTo>
                  <a:pt x="252" y="0"/>
                </a:lnTo>
                <a:lnTo>
                  <a:pt x="345" y="53"/>
                </a:lnTo>
                <a:lnTo>
                  <a:pt x="252" y="106"/>
                </a:lnTo>
                <a:lnTo>
                  <a:pt x="252" y="77"/>
                </a:lnTo>
                <a:lnTo>
                  <a:pt x="255" y="80"/>
                </a:lnTo>
                <a:lnTo>
                  <a:pt x="0" y="80"/>
                </a:lnTo>
                <a:lnTo>
                  <a:pt x="0" y="26"/>
                </a:lnTo>
                <a:close/>
                <a:moveTo>
                  <a:pt x="6" y="77"/>
                </a:moveTo>
                <a:lnTo>
                  <a:pt x="3" y="74"/>
                </a:lnTo>
                <a:lnTo>
                  <a:pt x="258" y="74"/>
                </a:lnTo>
                <a:lnTo>
                  <a:pt x="258" y="101"/>
                </a:lnTo>
                <a:lnTo>
                  <a:pt x="254" y="99"/>
                </a:lnTo>
                <a:lnTo>
                  <a:pt x="338" y="51"/>
                </a:lnTo>
                <a:lnTo>
                  <a:pt x="338" y="56"/>
                </a:lnTo>
                <a:lnTo>
                  <a:pt x="254" y="8"/>
                </a:lnTo>
                <a:lnTo>
                  <a:pt x="258" y="5"/>
                </a:lnTo>
                <a:lnTo>
                  <a:pt x="258" y="32"/>
                </a:lnTo>
                <a:lnTo>
                  <a:pt x="3" y="32"/>
                </a:lnTo>
                <a:lnTo>
                  <a:pt x="6" y="29"/>
                </a:lnTo>
                <a:lnTo>
                  <a:pt x="6" y="77"/>
                </a:lnTo>
                <a:close/>
              </a:path>
            </a:pathLst>
          </a:custGeom>
          <a:solidFill>
            <a:schemeClr val="bg1"/>
          </a:solidFill>
          <a:ln w="0" cap="flat">
            <a:solidFill>
              <a:srgbClr val="000000"/>
            </a:solidFill>
            <a:prstDash val="solid"/>
            <a:round/>
            <a:headEnd/>
            <a:tailEnd/>
          </a:ln>
        </p:spPr>
        <p:txBody>
          <a:bodyPr/>
          <a:lstStyle/>
          <a:p>
            <a:pPr>
              <a:buClr>
                <a:srgbClr val="000000"/>
              </a:buClr>
              <a:buSzPct val="100000"/>
              <a:buFont typeface="Times New Roman" panose="02020603050405020304" pitchFamily="18" charset="0"/>
              <a:buNone/>
              <a:defRPr/>
            </a:pPr>
            <a:endParaRPr lang="nl-NL">
              <a:latin typeface="+mj-lt"/>
            </a:endParaRPr>
          </a:p>
        </p:txBody>
      </p:sp>
      <p:pic>
        <p:nvPicPr>
          <p:cNvPr id="32803"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16238" y="4797425"/>
            <a:ext cx="10556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4" name="Rectangle 4"/>
          <p:cNvSpPr>
            <a:spLocks noChangeArrowheads="1"/>
          </p:cNvSpPr>
          <p:nvPr/>
        </p:nvSpPr>
        <p:spPr bwMode="auto">
          <a:xfrm>
            <a:off x="2813050" y="5527675"/>
            <a:ext cx="12366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rgbClr val="000000"/>
              </a:buClr>
              <a:buSzPct val="100000"/>
              <a:buFont typeface="Times New Roman" panose="02020603050405020304" pitchFamily="18" charset="0"/>
              <a:buNone/>
            </a:pPr>
            <a:r>
              <a:rPr lang="nl-NL" altLang="nl-NL" sz="1200">
                <a:solidFill>
                  <a:srgbClr val="000000"/>
                </a:solidFill>
              </a:rPr>
              <a:t>centrale dogma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nl-NL" altLang="nl-NL" sz="3000" dirty="0">
                <a:solidFill>
                  <a:srgbClr val="333399"/>
                </a:solidFill>
              </a:rPr>
              <a:t>Samen </a:t>
            </a:r>
            <a:r>
              <a:rPr lang="nl-NL" altLang="nl-NL" sz="3000" dirty="0" smtClean="0">
                <a:solidFill>
                  <a:srgbClr val="333399"/>
                </a:solidFill>
              </a:rPr>
              <a:t>studeren – opdrachten tijdens lessen</a:t>
            </a:r>
            <a:endParaRPr lang="nl-NL" altLang="nl-NL" sz="3000" dirty="0">
              <a:solidFill>
                <a:srgbClr val="333399"/>
              </a:solidFill>
            </a:endParaRPr>
          </a:p>
        </p:txBody>
      </p:sp>
      <p:sp>
        <p:nvSpPr>
          <p:cNvPr id="15364" name="AutoShape 2" descr="data:image/jpeg;base64,/9j/4AAQSkZJRgABAQAAAQABAAD/2wCEAAkGBhAQEBAQDxQSFRAUEBUPFQ8QFRYQFxcUFRUVFBgUFhQYHCYgGBwjGhYVIDEkJicqLC84HCExNTAtNTIrLSkBCQoKDgwOGg8PGCkkHyIvNTIpLS00LywsLikqLS8pLSwsKSkpKSkpLCksNSwpKSosLCwsLCksNSksKSkpLDUpLP/AABEIAIYAhgMBIgACEQEDEQH/xAAcAAEAAgMBAQEAAAAAAAAAAAAABQcBBAYDCAL/xABHEAACAQMBBAUGCQgKAwAAAAABAgMABBESBSExUQYHE0GRFSJhk6HRFjJkcXKBkrHTFCMkMzRSU3Q1QkNidaKys8HwJXOC/8QAGwEAAgMBAQEAAAAAAAAAAAAAAAMCBAUBBgf/xAAuEQACAQIGAAUCBgMAAAAAAAAAAQIDEQQSEyExUQUUMkFhIqEGM4GxweEjUnH/2gAMAwEAAhEDEQA/ALxpSlACuQ6VdZlpYSGAh5ZwAWjjwAmRka2JwDjuGTvFdfXy/tmVmu7xnOXN5caifRM6j2AUqtNwjdD6FNTlZlqW/Xfbk/nLaZRzR0k8QdPszXn0k67oI4/0GNpZTGXzKDGsbBgAJF3E5Go7j3DnVS1+CVYHeCOB7x81Vo4iXuW5YWHsfRJ6w9mA4NzHnOOD48dOKmdn7UguF128kciZxqiZXAPIkHcfRXzBqrf2Ptya0mW4gbEq+EijeYpB/WU8N/DiN9SjibuzRCWE22Z9NVpTbYiUlQS7A4KxjXg94J4A+gnNQ0u2PyowiIssLW0d0+DgkTZ7OPI4DCuWxyUd9eyKAAAAFG4KBgAcgBuFY/ifjkcJPShG8vsIp0c27Pa66RGMZML72CAa48lmOAAATvr0TbMhAPY6T3q8i+wqGBqK2tatJEQn6xSsseeHaRsHUH0EjB9BNetndrLGki50sM4PEHgVPpByD81YsvxDitPOkud/joboRvYkfLhHxoZMc0KSewNn2VuWW0ops9mwJHxl3hl5akOCufSKicV4XNoHw2Ssi/EmTc6Z5HvHNTuPeKfhfxNLNavHbtEZYfo6YVmo7YN+00Cs+O1VnikA4dpGxRiByJGR6CKka9rCSlFSXDKgpSlSAUpSgBXz/wBYnR+SHalyI0dlmAvVEaM+FYaZDhQcAOrfaHOvoCuOs31X+0i/6xZII19EPYKyY9Gtpj8+aVWScdxtKTjK6OK6KdX1td7Njkm1Caf86s6Hzo01+aqA7t6jfkH43zV0cPQHZ63CThBmGFYhCdJj81WVZHQje+kkZPLPHfUtcbMjdUtEBRG1PiJ2g0opyxymDjUw3DGc91aGztnWUZ7GzSGQXSN+cifWkqplZC75b4msA8Sde7vwhRfKGOe+7OK211ZTPeEWYVbSQLIJCRpiJJDqq8W7mUDd52M4FchtywNpcXMDHPYyEByMFkIDqxHPSRV2bO2Lb28iG2YiKRHKpFKZIGKkagFJIVhx3Yzv5VnanRq1mS6Ekaap0xJIQC3moEUhjwKgDGOVQcfZjY1Wvk0uhsRWIq2dSJaxHPdixtnx9qRq6CoPo1dO41y/rJrW0vG3YBZ4jCxHo/MA/WKm2cAEkgADJJ3AAcTXzzxiL89NfOxOk/oR+LidUVnc4RQWZjwAFRFq0kD9pKNMNxJnRj9RK2Aob/2btXJz6airzb1zM6S28IktFKvEGKxtM28h1VpASo0koSBk78bhmTuuk1tLaq6+f27NbrbsjNIzjIkhMQwdSjOQSAOJIG+tzAeC/wCB6y3l9v7ISqb7E6DQ1y+wOkbqyW94siM7aLeaUDEwxnSzK7ASbiME+djPHIrp68visHUwtTTmv+fI6MlJXR++i3G95flhx6i3J/zaqnqhuiYzbCT+LLLOPovIxT/JoH1VM19VwkXChCL9kv2M2XLFKUqyRFKVg0AeG0L6OCKSaU6Y40aR2PcqgknwFcPs3Zj3bPfXRmjlnVVWGKRouytxlo4W0kam84sx5sQNwrf6w7pZ9n3sMH5yVNBeFASSEeOV49wxkoCMd+cVsbP2hFKoZGB1DWAdzYO/ep3g+g8KTWbtZDIWuLrZiOgTgOzaDG85jddDId+SCMd+dwOahNk9B0to1iSWRwFlQvMSzhJUCMqkYwCoUH6K4xgVOXNmXdHDkFAcJxUsSPOYd+ACByySK/byy4wIxnmXAX5+GcfVmq6k0MaTInot0VWwiWISyShSxUyHJGsKCfsoqjGAANw3knx6Z3FxBbzTowe3XQZrfRh+wBAm7KVSMEoSd4bG/BG6pyztWTUWdmZ21HiFB5Ip+KMY7+7PHNRnTCf9Emt0Gue5ie1hhG8u8qFOH7qglmPAAHNdTbluFrI3tvYQ2dxbqrKwFoEB0KY5QHjbONwUoO7gSBXF9PNp3klpdIkDrAkamW4SRGV0LgSBDxZQgbIwDxzjG/tduWvY7OgtM5l0wW0cgz5skYUiYfQ7MvjvwAeNQsss1uMvomgY9m8EcehmaZwNYy7a3ZmAK7gcnGKz8XTwccXGdRfW+P4CnmcXbg19udKIbGNW7JJEnvFtvODMoh7GORUQDOCwII7snJ4Vyey9owwbT2lO+WEUSyFQSAdMBeYqe4u0MQY8d5rqYujMQj/M3Mn5KjACIwpcPDhjhVZ1LpoJONSlk38KbR6KWUscUdvIFkTKI8Y/KciRvznbKCTIrsQWJIwQDkVq51wLys0ekt7Dd7Me7jQRdrZm4VEJwtxDOqRuhwN5cYBwCRjdxqbFzffk8iXUSiQRZeeCRSGT+0Ko2CJAudxGnON/dWhLswQIrXTpLFahHW0s4jFGvZ7o3mLu50qSSASBxOGI3bd7PKyyPqjkcfGjhDFmh1BmtwVJ4gMA+M7+FZ2Ohh6soKqr77cjIXSZ31ho7KPsv1fZroH9zSNPsxXvWps2/imjDwkFMlNw04KEqVKngQQRitutkrilKUAK8549SlckZBGRuIyMZB516Vg0AfKdpte+jG65mDajqVpGcawSGJDZBORxqUi6ebUXc0wkUcFlRGX7Ix7alJOgtzPebQ06IreK8nzcTHQgBcyYHPAYegc65i7iVJJEjdZEViolQEK+O8Z34qnKUkz0NClh6sUrb23Ojt+tO8X9ZDA/0dcPsUkeOak7briA3SW8g56Jd31Kuk+01wdDXNRjJeG0nxdFkSdadrMAvbXlvzZY49/o82N38HBqX6N9Ntk2qtIbiN5GYhrm4Zu2Ks2RHg6n0jcO4bsnnVPGMchWtewjSMfvL99TjU34Ktbw1Ri2pF5dIen9o8kMhliRYzIo7Vx5zOFUFezDHAGreQOPGombrFsVeNzOGMZLCNI2K6yMBtYDqSAWxkY35xwxTLxAY+kPvqT7FeX/ADSKlGjKoqzj9XZylgG7xctixNpda9tI4kWOdpFO5wBAxx3GSN11j0MpFR1z1sytnRATn+LKSfGNQT4+NcaFFZprqstR8MprlsnpusG+b4qwIM5BEZLAnv16hv8ATitG46U7Rl+PcNnmoRSP/oLn21H0zUNRj1gaMfYtTqKeaSXaEkssjgdiuJHZhrYOS2CeOFUZ9Aq3qrTqKtcWVzKRvkvGXPNY441Ht1VZdXY8I81XtqSt2KUpUhIrBrNYNAFZ7X2T2+z4SUhkZSZnF1NJBEHZmMjSaT5+HJGG4eiq46VWoV0ftrF2KiPsNnjCxquSCxGQTvxksScjuG7v+sjpA+zp1t1hhltriJ5THMCR2gk88Du0+crY7iTv4YrHam1FnK6YLaELndboUJz+8Sxz7KpT2bRt4CnJ2muDRxSsUpRuma17/wCKPpr99e9a998UfTX76lHkTX/LZqy930l++pOoyTu+kv31J12XAuj6n+gpWKVAtGa6XopIYQS3YlZmVTbXsEnZyoNyvFcqrBDvbjgfP3czXWdFumUVmsZll2hpiUkwRujQtgHcFO8D0e2pRKONUnDYuPodZR2qy2kS6Y0bt1GScCcuxUk8cOr49Gn566OozYtr5pnPxplRsfuoFyqnmcsxPz47qk6vR43PLPkUpSpHDUk2rApKtLErDirOoI+cE1+fLNt/Gh9Ynvqgeli/+T2luH7Y3cD/AGcdRmn0D7I91VJ4jLK1i3DDZle53/XnNDIuz5UkjYrLNCQrq2BIitk4PDMQqqu0XmPEVLY9A8AP+Kz4eAqvOtmd7Gphp6EcvJEdovMeIp2i8x41L/UPAU+oeAqGp8Fnzb6IjtF5jxrwvXGkbx8dfvqe8PAUz83gK6qlnwQniXKLVjl5GG7f/WX76ke0XmPGpfPzeAp4eAodW/schXytuxE9ovMeNY7ReY8al/DwFPDwFc1PgZ5t9ET2i8x40VQ7JHkefIkfEcGdVPsNS31DwFM+geArqqWd7EJ4lzi425Po9Nr2wAAmhwNwHaJwH11nyzbfxofWJ76+btI5L9ke6s6P7q/ZHup/m/gyPKL/AGPpW3vopM9m6PjjoYPj58UqqOpNf0u/3Afo9vwGP68tZq3CWZXKk45ZWLBu+g+zppHlltYHkdtTOyAlju3k9/Cqd60ej9vBtFYrdFij/I45NEY0jUZJgWxzwo8Kv+qR63v6VH8jF/uz1CttBsZQ9aRwfk1eZ/79dZ8mrzPt99bdKy87NPKjU8mrzPt99PJq8z7ffW3SjO+wyI1PJq8z7ffTyavM+331t0ozvsMiNTyavM/9+unk1eZ9vvrbpRnYZUank1eZ9vvrHk1eZ9vvrcpRnfYZEank1eZ9vvp5NXmf+/XW3SjOwyo0/Jq8z7ffVn9UfRKyubOZ7mCKV1vZYw8q6jpCRELk928+NV4atrqR/Ybj+fm/0Q1awzzSdyriVaKsdjsjo1aWhdrWCKIuAGMahSwGcAnvxk1ipSlaBniqR63v6VH8jF/uz1d1Uj1vf0qP5GH/AHZ6TX/LY6h60cfSlKyTWFKUrh0UpSg4KUpQAzSlKAFKUoAGra6kf2G4/wAQm/0Q1UtW11I/sNx/iE3+iGrmE9TKeL9KLEpSlaJniqq6y+iVzc36zwmHR+SpFiR2Q5WSVjuEbDHnDvpSoTScbMnBtSujl/gHe/JvWyfg0+Ad78m9a/4NKVX0YdFrWn2PgHe/JvWyfg0+AV78m9bJ+DSlc0YdHNafY+Ad78m9a/4NPgFe/JvWyfg0pRow6DWn2PgHe/JvWyfg0+Ad78m9bJ+DSlGjDoNafY+Ad78m9a/4NPgFe/JvWyfg0pRow6DWn2PgHe/JvWv+DT4B3vyb1r/g0pRow6DWn2PgHe/JvWyfg1ZXVbsGWzs5UmMZZ7uSYdmxcBWWNQCWVd/mnu5UpTKUIxbsLrTcoq52dKUqwVz/2Q=="/>
          <p:cNvSpPr>
            <a:spLocks noChangeAspect="1" noChangeArrowheads="1"/>
          </p:cNvSpPr>
          <p:nvPr/>
        </p:nvSpPr>
        <p:spPr bwMode="auto">
          <a:xfrm>
            <a:off x="0" y="-1539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nl-NL" altLang="nl-NL" sz="1800"/>
          </a:p>
        </p:txBody>
      </p:sp>
      <p:sp>
        <p:nvSpPr>
          <p:cNvPr id="15365" name="AutoShape 4" descr="data:image/jpeg;base64,/9j/4AAQSkZJRgABAQAAAQABAAD/2wCEAAkGBhAQEBAQDxQSFRAUEBUPFQ8QFRYQFxcUFRUVFBgUFhQYHCYgGBwjGhYVIDEkJicqLC84HCExNTAtNTIrLSkBCQoKDgwOGg8PGCkkHyIvNTIpLS00LywsLikqLS8pLSwsKSkpKSkpLCksNSwpKSosLCwsLCksNSksKSkpLDUpLP/AABEIAIYAhgMBIgACEQEDEQH/xAAcAAEAAgMBAQEAAAAAAAAAAAAABQcBBAYDCAL/xABHEAACAQMBBAUGCQgKAwAAAAABAgMABBESBSExUQYHE0GRFSJhk6HRFjJkcXKBkrHTFCMkMzRSU3Q1QkNidaKys8HwJXOC/8QAGwEAAgMBAQEAAAAAAAAAAAAAAAMCBAUBBgf/xAAuEQACAQIGAAUCBgMAAAAAAAAAAQIDEQQSEyExUQUUMkFhIqEGM4GxweEjUnH/2gAMAwEAAhEDEQA/ALxpSlACuQ6VdZlpYSGAh5ZwAWjjwAmRka2JwDjuGTvFdfXy/tmVmu7xnOXN5caifRM6j2AUqtNwjdD6FNTlZlqW/Xfbk/nLaZRzR0k8QdPszXn0k67oI4/0GNpZTGXzKDGsbBgAJF3E5Go7j3DnVS1+CVYHeCOB7x81Vo4iXuW5YWHsfRJ6w9mA4NzHnOOD48dOKmdn7UguF128kciZxqiZXAPIkHcfRXzBqrf2Ptya0mW4gbEq+EijeYpB/WU8N/DiN9SjibuzRCWE22Z9NVpTbYiUlQS7A4KxjXg94J4A+gnNQ0u2PyowiIssLW0d0+DgkTZ7OPI4DCuWxyUd9eyKAAAAFG4KBgAcgBuFY/ifjkcJPShG8vsIp0c27Pa66RGMZML72CAa48lmOAAATvr0TbMhAPY6T3q8i+wqGBqK2tatJEQn6xSsseeHaRsHUH0EjB9BNetndrLGki50sM4PEHgVPpByD81YsvxDitPOkud/joboRvYkfLhHxoZMc0KSewNn2VuWW0ops9mwJHxl3hl5akOCufSKicV4XNoHw2Ssi/EmTc6Z5HvHNTuPeKfhfxNLNavHbtEZYfo6YVmo7YN+00Cs+O1VnikA4dpGxRiByJGR6CKka9rCSlFSXDKgpSlSAUpSgBXz/wBYnR+SHalyI0dlmAvVEaM+FYaZDhQcAOrfaHOvoCuOs31X+0i/6xZII19EPYKyY9Gtpj8+aVWScdxtKTjK6OK6KdX1td7Njkm1Caf86s6Hzo01+aqA7t6jfkH43zV0cPQHZ63CThBmGFYhCdJj81WVZHQje+kkZPLPHfUtcbMjdUtEBRG1PiJ2g0opyxymDjUw3DGc91aGztnWUZ7GzSGQXSN+cifWkqplZC75b4msA8Sde7vwhRfKGOe+7OK211ZTPeEWYVbSQLIJCRpiJJDqq8W7mUDd52M4FchtywNpcXMDHPYyEByMFkIDqxHPSRV2bO2Lb28iG2YiKRHKpFKZIGKkagFJIVhx3Yzv5VnanRq1mS6Ekaap0xJIQC3moEUhjwKgDGOVQcfZjY1Wvk0uhsRWIq2dSJaxHPdixtnx9qRq6CoPo1dO41y/rJrW0vG3YBZ4jCxHo/MA/WKm2cAEkgADJJ3AAcTXzzxiL89NfOxOk/oR+LidUVnc4RQWZjwAFRFq0kD9pKNMNxJnRj9RK2Aob/2btXJz6airzb1zM6S28IktFKvEGKxtM28h1VpASo0koSBk78bhmTuuk1tLaq6+f27NbrbsjNIzjIkhMQwdSjOQSAOJIG+tzAeC/wCB6y3l9v7ISqb7E6DQ1y+wOkbqyW94siM7aLeaUDEwxnSzK7ASbiME+djPHIrp68visHUwtTTmv+fI6MlJXR++i3G95flhx6i3J/zaqnqhuiYzbCT+LLLOPovIxT/JoH1VM19VwkXChCL9kv2M2XLFKUqyRFKVg0AeG0L6OCKSaU6Y40aR2PcqgknwFcPs3Zj3bPfXRmjlnVVWGKRouytxlo4W0kam84sx5sQNwrf6w7pZ9n3sMH5yVNBeFASSEeOV49wxkoCMd+cVsbP2hFKoZGB1DWAdzYO/ep3g+g8KTWbtZDIWuLrZiOgTgOzaDG85jddDId+SCMd+dwOahNk9B0to1iSWRwFlQvMSzhJUCMqkYwCoUH6K4xgVOXNmXdHDkFAcJxUsSPOYd+ACByySK/byy4wIxnmXAX5+GcfVmq6k0MaTInot0VWwiWISyShSxUyHJGsKCfsoqjGAANw3knx6Z3FxBbzTowe3XQZrfRh+wBAm7KVSMEoSd4bG/BG6pyztWTUWdmZ21HiFB5Ip+KMY7+7PHNRnTCf9Emt0Gue5ie1hhG8u8qFOH7qglmPAAHNdTbluFrI3tvYQ2dxbqrKwFoEB0KY5QHjbONwUoO7gSBXF9PNp3klpdIkDrAkamW4SRGV0LgSBDxZQgbIwDxzjG/tduWvY7OgtM5l0wW0cgz5skYUiYfQ7MvjvwAeNQsss1uMvomgY9m8EcehmaZwNYy7a3ZmAK7gcnGKz8XTwccXGdRfW+P4CnmcXbg19udKIbGNW7JJEnvFtvODMoh7GORUQDOCwII7snJ4Vyey9owwbT2lO+WEUSyFQSAdMBeYqe4u0MQY8d5rqYujMQj/M3Mn5KjACIwpcPDhjhVZ1LpoJONSlk38KbR6KWUscUdvIFkTKI8Y/KciRvznbKCTIrsQWJIwQDkVq51wLys0ekt7Dd7Me7jQRdrZm4VEJwtxDOqRuhwN5cYBwCRjdxqbFzffk8iXUSiQRZeeCRSGT+0Ko2CJAudxGnON/dWhLswQIrXTpLFahHW0s4jFGvZ7o3mLu50qSSASBxOGI3bd7PKyyPqjkcfGjhDFmh1BmtwVJ4gMA+M7+FZ2Ohh6soKqr77cjIXSZ31ho7KPsv1fZroH9zSNPsxXvWps2/imjDwkFMlNw04KEqVKngQQRitutkrilKUAK8549SlckZBGRuIyMZB516Vg0AfKdpte+jG65mDajqVpGcawSGJDZBORxqUi6ebUXc0wkUcFlRGX7Ix7alJOgtzPebQ06IreK8nzcTHQgBcyYHPAYegc65i7iVJJEjdZEViolQEK+O8Z34qnKUkz0NClh6sUrb23Ojt+tO8X9ZDA/0dcPsUkeOak7briA3SW8g56Jd31Kuk+01wdDXNRjJeG0nxdFkSdadrMAvbXlvzZY49/o82N38HBqX6N9Ntk2qtIbiN5GYhrm4Zu2Ks2RHg6n0jcO4bsnnVPGMchWtewjSMfvL99TjU34Ktbw1Ri2pF5dIen9o8kMhliRYzIo7Vx5zOFUFezDHAGreQOPGombrFsVeNzOGMZLCNI2K6yMBtYDqSAWxkY35xwxTLxAY+kPvqT7FeX/ADSKlGjKoqzj9XZylgG7xctixNpda9tI4kWOdpFO5wBAxx3GSN11j0MpFR1z1sytnRATn+LKSfGNQT4+NcaFFZprqstR8MprlsnpusG+b4qwIM5BEZLAnv16hv8ATitG46U7Rl+PcNnmoRSP/oLn21H0zUNRj1gaMfYtTqKeaSXaEkssjgdiuJHZhrYOS2CeOFUZ9Aq3qrTqKtcWVzKRvkvGXPNY441Ht1VZdXY8I81XtqSt2KUpUhIrBrNYNAFZ7X2T2+z4SUhkZSZnF1NJBEHZmMjSaT5+HJGG4eiq46VWoV0ftrF2KiPsNnjCxquSCxGQTvxksScjuG7v+sjpA+zp1t1hhltriJ5THMCR2gk88Du0+crY7iTv4YrHam1FnK6YLaELndboUJz+8Sxz7KpT2bRt4CnJ2muDRxSsUpRuma17/wCKPpr99e9a998UfTX76lHkTX/LZqy930l++pOoyTu+kv31J12XAuj6n+gpWKVAtGa6XopIYQS3YlZmVTbXsEnZyoNyvFcqrBDvbjgfP3czXWdFumUVmsZll2hpiUkwRujQtgHcFO8D0e2pRKONUnDYuPodZR2qy2kS6Y0bt1GScCcuxUk8cOr49Gn566OozYtr5pnPxplRsfuoFyqnmcsxPz47qk6vR43PLPkUpSpHDUk2rApKtLErDirOoI+cE1+fLNt/Gh9Ynvqgeli/+T2luH7Y3cD/AGcdRmn0D7I91VJ4jLK1i3DDZle53/XnNDIuz5UkjYrLNCQrq2BIitk4PDMQqqu0XmPEVLY9A8AP+Kz4eAqvOtmd7Gphp6EcvJEdovMeIp2i8x41L/UPAU+oeAqGp8Fnzb6IjtF5jxrwvXGkbx8dfvqe8PAUz83gK6qlnwQniXKLVjl5GG7f/WX76ke0XmPGpfPzeAp4eAodW/schXytuxE9ovMeNY7ReY8al/DwFPDwFc1PgZ5t9ET2i8x40VQ7JHkefIkfEcGdVPsNS31DwFM+geArqqWd7EJ4lzi425Po9Nr2wAAmhwNwHaJwH11nyzbfxofWJ76+btI5L9ke6s6P7q/ZHup/m/gyPKL/AGPpW3vopM9m6PjjoYPj58UqqOpNf0u/3Afo9vwGP68tZq3CWZXKk45ZWLBu+g+zppHlltYHkdtTOyAlju3k9/Cqd60ej9vBtFYrdFij/I45NEY0jUZJgWxzwo8Kv+qR63v6VH8jF/uz1CttBsZQ9aRwfk1eZ/79dZ8mrzPt99bdKy87NPKjU8mrzPt99PJq8z7ffW3SjO+wyI1PJq8z7ffTyavM+331t0ozvsMiNTyavM/9+unk1eZ9vvrbpRnYZUank1eZ9vvrHk1eZ9vvrcpRnfYZEank1eZ9vvp5NXmf+/XW3SjOwyo0/Jq8z7ffVn9UfRKyubOZ7mCKV1vZYw8q6jpCRELk928+NV4atrqR/Ybj+fm/0Q1awzzSdyriVaKsdjsjo1aWhdrWCKIuAGMahSwGcAnvxk1ipSlaBniqR63v6VH8jF/uz1d1Uj1vf0qP5GH/AHZ6TX/LY6h60cfSlKyTWFKUrh0UpSg4KUpQAzSlKAFKUoAGra6kf2G4/wAQm/0Q1UtW11I/sNx/iE3+iGrmE9TKeL9KLEpSlaJniqq6y+iVzc36zwmHR+SpFiR2Q5WSVjuEbDHnDvpSoTScbMnBtSujl/gHe/JvWyfg0+Ad78m9a/4NKVX0YdFrWn2PgHe/JvWyfg0+AV78m9bJ+DSlc0YdHNafY+Ad78m9a/4NPgFe/JvWyfg0pRow6DWn2PgHe/JvWyfg0+Ad78m9bJ+DSlGjDoNafY+Ad78m9a/4NPgFe/JvWyfg0pRow6DWn2PgHe/JvWv+DT4B3vyb1r/g0pRow6DWn2PgHe/JvWyfg1ZXVbsGWzs5UmMZZ7uSYdmxcBWWNQCWVd/mnu5UpTKUIxbsLrTcoq52dKUqwVz/2Q=="/>
          <p:cNvSpPr>
            <a:spLocks noGrp="1" noChangeAspect="1" noChangeArrowheads="1"/>
          </p:cNvSpPr>
          <p:nvPr>
            <p:ph type="body" idx="1"/>
          </p:nvPr>
        </p:nvSpPr>
        <p:spPr>
          <a:xfrm>
            <a:off x="395288" y="2017713"/>
            <a:ext cx="8748712" cy="4114800"/>
          </a:xfrm>
          <a:noFill/>
        </p:spPr>
        <p:txBody>
          <a:bodyPr/>
          <a:lstStyle/>
          <a:p>
            <a:r>
              <a:rPr lang="nl-NL" altLang="nl-NL" sz="2400" dirty="0"/>
              <a:t>Elkaar helpen</a:t>
            </a:r>
          </a:p>
          <a:p>
            <a:endParaRPr lang="nl-NL" altLang="nl-NL" sz="2400" dirty="0"/>
          </a:p>
          <a:p>
            <a:r>
              <a:rPr lang="nl-NL" altLang="nl-NL" sz="2400" dirty="0"/>
              <a:t>Kun je de theorie aan de ander uitleggen?</a:t>
            </a:r>
          </a:p>
          <a:p>
            <a:endParaRPr lang="nl-NL" altLang="nl-NL" sz="2400" dirty="0"/>
          </a:p>
          <a:p>
            <a:r>
              <a:rPr lang="nl-NL" altLang="nl-NL" sz="2400" dirty="0"/>
              <a:t>Motiverend</a:t>
            </a:r>
          </a:p>
          <a:p>
            <a:endParaRPr lang="nl-NL" altLang="nl-NL" sz="2400" dirty="0"/>
          </a:p>
        </p:txBody>
      </p:sp>
      <p:sp>
        <p:nvSpPr>
          <p:cNvPr id="15366" name="AutoShape 6" descr="data:image/jpeg;base64,/9j/4AAQSkZJRgABAQAAAQABAAD/2wCEAAkGBhAQEBAQDxQSFRAUEBUPFQ8QFRYQFxcUFRUVFBgUFhQYHCYgGBwjGhYVIDEkJicqLC84HCExNTAtNTIrLSkBCQoKDgwOGg8PGCkkHyIvNTIpLS00LywsLikqLS8pLSwsKSkpKSkpLCksNSwpKSosLCwsLCksNSksKSkpLDUpLP/AABEIAIYAhgMBIgACEQEDEQH/xAAcAAEAAgMBAQEAAAAAAAAAAAAABQcBBAYDCAL/xABHEAACAQMBBAUGCQgKAwAAAAABAgMABBESBSExUQYHE0GRFSJhk6HRFjJkcXKBkrHTFCMkMzRSU3Q1QkNidaKys8HwJXOC/8QAGwEAAgMBAQEAAAAAAAAAAAAAAAMCBAUBBgf/xAAuEQACAQIGAAUCBgMAAAAAAAAAAQIDEQQSEyExUQUUMkFhIqEGM4GxweEjUnH/2gAMAwEAAhEDEQA/ALxpSlACuQ6VdZlpYSGAh5ZwAWjjwAmRka2JwDjuGTvFdfXy/tmVmu7xnOXN5caifRM6j2AUqtNwjdD6FNTlZlqW/Xfbk/nLaZRzR0k8QdPszXn0k67oI4/0GNpZTGXzKDGsbBgAJF3E5Go7j3DnVS1+CVYHeCOB7x81Vo4iXuW5YWHsfRJ6w9mA4NzHnOOD48dOKmdn7UguF128kciZxqiZXAPIkHcfRXzBqrf2Ptya0mW4gbEq+EijeYpB/WU8N/DiN9SjibuzRCWE22Z9NVpTbYiUlQS7A4KxjXg94J4A+gnNQ0u2PyowiIssLW0d0+DgkTZ7OPI4DCuWxyUd9eyKAAAAFG4KBgAcgBuFY/ifjkcJPShG8vsIp0c27Pa66RGMZML72CAa48lmOAAATvr0TbMhAPY6T3q8i+wqGBqK2tatJEQn6xSsseeHaRsHUH0EjB9BNetndrLGki50sM4PEHgVPpByD81YsvxDitPOkud/joboRvYkfLhHxoZMc0KSewNn2VuWW0ops9mwJHxl3hl5akOCufSKicV4XNoHw2Ssi/EmTc6Z5HvHNTuPeKfhfxNLNavHbtEZYfo6YVmo7YN+00Cs+O1VnikA4dpGxRiByJGR6CKka9rCSlFSXDKgpSlSAUpSgBXz/wBYnR+SHalyI0dlmAvVEaM+FYaZDhQcAOrfaHOvoCuOs31X+0i/6xZII19EPYKyY9Gtpj8+aVWScdxtKTjK6OK6KdX1td7Njkm1Caf86s6Hzo01+aqA7t6jfkH43zV0cPQHZ63CThBmGFYhCdJj81WVZHQje+kkZPLPHfUtcbMjdUtEBRG1PiJ2g0opyxymDjUw3DGc91aGztnWUZ7GzSGQXSN+cifWkqplZC75b4msA8Sde7vwhRfKGOe+7OK211ZTPeEWYVbSQLIJCRpiJJDqq8W7mUDd52M4FchtywNpcXMDHPYyEByMFkIDqxHPSRV2bO2Lb28iG2YiKRHKpFKZIGKkagFJIVhx3Yzv5VnanRq1mS6Ekaap0xJIQC3moEUhjwKgDGOVQcfZjY1Wvk0uhsRWIq2dSJaxHPdixtnx9qRq6CoPo1dO41y/rJrW0vG3YBZ4jCxHo/MA/WKm2cAEkgADJJ3AAcTXzzxiL89NfOxOk/oR+LidUVnc4RQWZjwAFRFq0kD9pKNMNxJnRj9RK2Aob/2btXJz6airzb1zM6S28IktFKvEGKxtM28h1VpASo0koSBk78bhmTuuk1tLaq6+f27NbrbsjNIzjIkhMQwdSjOQSAOJIG+tzAeC/wCB6y3l9v7ISqb7E6DQ1y+wOkbqyW94siM7aLeaUDEwxnSzK7ASbiME+djPHIrp68visHUwtTTmv+fI6MlJXR++i3G95flhx6i3J/zaqnqhuiYzbCT+LLLOPovIxT/JoH1VM19VwkXChCL9kv2M2XLFKUqyRFKVg0AeG0L6OCKSaU6Y40aR2PcqgknwFcPs3Zj3bPfXRmjlnVVWGKRouytxlo4W0kam84sx5sQNwrf6w7pZ9n3sMH5yVNBeFASSEeOV49wxkoCMd+cVsbP2hFKoZGB1DWAdzYO/ep3g+g8KTWbtZDIWuLrZiOgTgOzaDG85jddDId+SCMd+dwOahNk9B0to1iSWRwFlQvMSzhJUCMqkYwCoUH6K4xgVOXNmXdHDkFAcJxUsSPOYd+ACByySK/byy4wIxnmXAX5+GcfVmq6k0MaTInot0VWwiWISyShSxUyHJGsKCfsoqjGAANw3knx6Z3FxBbzTowe3XQZrfRh+wBAm7KVSMEoSd4bG/BG6pyztWTUWdmZ21HiFB5Ip+KMY7+7PHNRnTCf9Emt0Gue5ie1hhG8u8qFOH7qglmPAAHNdTbluFrI3tvYQ2dxbqrKwFoEB0KY5QHjbONwUoO7gSBXF9PNp3klpdIkDrAkamW4SRGV0LgSBDxZQgbIwDxzjG/tduWvY7OgtM5l0wW0cgz5skYUiYfQ7MvjvwAeNQsss1uMvomgY9m8EcehmaZwNYy7a3ZmAK7gcnGKz8XTwccXGdRfW+P4CnmcXbg19udKIbGNW7JJEnvFtvODMoh7GORUQDOCwII7snJ4Vyey9owwbT2lO+WEUSyFQSAdMBeYqe4u0MQY8d5rqYujMQj/M3Mn5KjACIwpcPDhjhVZ1LpoJONSlk38KbR6KWUscUdvIFkTKI8Y/KciRvznbKCTIrsQWJIwQDkVq51wLys0ekt7Dd7Me7jQRdrZm4VEJwtxDOqRuhwN5cYBwCRjdxqbFzffk8iXUSiQRZeeCRSGT+0Ko2CJAudxGnON/dWhLswQIrXTpLFahHW0s4jFGvZ7o3mLu50qSSASBxOGI3bd7PKyyPqjkcfGjhDFmh1BmtwVJ4gMA+M7+FZ2Ohh6soKqr77cjIXSZ31ho7KPsv1fZroH9zSNPsxXvWps2/imjDwkFMlNw04KEqVKngQQRitutkrilKUAK8549SlckZBGRuIyMZB516Vg0AfKdpte+jG65mDajqVpGcawSGJDZBORxqUi6ebUXc0wkUcFlRGX7Ix7alJOgtzPebQ06IreK8nzcTHQgBcyYHPAYegc65i7iVJJEjdZEViolQEK+O8Z34qnKUkz0NClh6sUrb23Ojt+tO8X9ZDA/0dcPsUkeOak7briA3SW8g56Jd31Kuk+01wdDXNRjJeG0nxdFkSdadrMAvbXlvzZY49/o82N38HBqX6N9Ntk2qtIbiN5GYhrm4Zu2Ks2RHg6n0jcO4bsnnVPGMchWtewjSMfvL99TjU34Ktbw1Ri2pF5dIen9o8kMhliRYzIo7Vx5zOFUFezDHAGreQOPGombrFsVeNzOGMZLCNI2K6yMBtYDqSAWxkY35xwxTLxAY+kPvqT7FeX/ADSKlGjKoqzj9XZylgG7xctixNpda9tI4kWOdpFO5wBAxx3GSN11j0MpFR1z1sytnRATn+LKSfGNQT4+NcaFFZprqstR8MprlsnpusG+b4qwIM5BEZLAnv16hv8ATitG46U7Rl+PcNnmoRSP/oLn21H0zUNRj1gaMfYtTqKeaSXaEkssjgdiuJHZhrYOS2CeOFUZ9Aq3qrTqKtcWVzKRvkvGXPNY441Ht1VZdXY8I81XtqSt2KUpUhIrBrNYNAFZ7X2T2+z4SUhkZSZnF1NJBEHZmMjSaT5+HJGG4eiq46VWoV0ftrF2KiPsNnjCxquSCxGQTvxksScjuG7v+sjpA+zp1t1hhltriJ5THMCR2gk88Du0+crY7iTv4YrHam1FnK6YLaELndboUJz+8Sxz7KpT2bRt4CnJ2muDRxSsUpRuma17/wCKPpr99e9a998UfTX76lHkTX/LZqy930l++pOoyTu+kv31J12XAuj6n+gpWKVAtGa6XopIYQS3YlZmVTbXsEnZyoNyvFcqrBDvbjgfP3czXWdFumUVmsZll2hpiUkwRujQtgHcFO8D0e2pRKONUnDYuPodZR2qy2kS6Y0bt1GScCcuxUk8cOr49Gn566OozYtr5pnPxplRsfuoFyqnmcsxPz47qk6vR43PLPkUpSpHDUk2rApKtLErDirOoI+cE1+fLNt/Gh9Ynvqgeli/+T2luH7Y3cD/AGcdRmn0D7I91VJ4jLK1i3DDZle53/XnNDIuz5UkjYrLNCQrq2BIitk4PDMQqqu0XmPEVLY9A8AP+Kz4eAqvOtmd7Gphp6EcvJEdovMeIp2i8x41L/UPAU+oeAqGp8Fnzb6IjtF5jxrwvXGkbx8dfvqe8PAUz83gK6qlnwQniXKLVjl5GG7f/WX76ke0XmPGpfPzeAp4eAodW/schXytuxE9ovMeNY7ReY8al/DwFPDwFc1PgZ5t9ET2i8x40VQ7JHkefIkfEcGdVPsNS31DwFM+geArqqWd7EJ4lzi425Po9Nr2wAAmhwNwHaJwH11nyzbfxofWJ76+btI5L9ke6s6P7q/ZHup/m/gyPKL/AGPpW3vopM9m6PjjoYPj58UqqOpNf0u/3Afo9vwGP68tZq3CWZXKk45ZWLBu+g+zppHlltYHkdtTOyAlju3k9/Cqd60ej9vBtFYrdFij/I45NEY0jUZJgWxzwo8Kv+qR63v6VH8jF/uz1CttBsZQ9aRwfk1eZ/79dZ8mrzPt99bdKy87NPKjU8mrzPt99PJq8z7ffW3SjO+wyI1PJq8z7ffTyavM+331t0ozvsMiNTyavM/9+unk1eZ9vvrbpRnYZUank1eZ9vvrHk1eZ9vvrcpRnfYZEank1eZ9vvp5NXmf+/XW3SjOwyo0/Jq8z7ffVn9UfRKyubOZ7mCKV1vZYw8q6jpCRELk928+NV4atrqR/Ybj+fm/0Q1awzzSdyriVaKsdjsjo1aWhdrWCKIuAGMahSwGcAnvxk1ipSlaBniqR63v6VH8jF/uz1d1Uj1vf0qP5GH/AHZ6TX/LY6h60cfSlKyTWFKUrh0UpSg4KUpQAzSlKAFKUoAGra6kf2G4/wAQm/0Q1UtW11I/sNx/iE3+iGrmE9TKeL9KLEpSlaJniqq6y+iVzc36zwmHR+SpFiR2Q5WSVjuEbDHnDvpSoTScbMnBtSujl/gHe/JvWyfg0+Ad78m9a/4NKVX0YdFrWn2PgHe/JvWyfg0+AV78m9bJ+DSlc0YdHNafY+Ad78m9a/4NPgFe/JvWyfg0pRow6DWn2PgHe/JvWyfg0+Ad78m9bJ+DSlGjDoNafY+Ad78m9a/4NPgFe/JvWyfg0pRow6DWn2PgHe/JvWv+DT4B3vyb1r/g0pRow6DWn2PgHe/JvWyfg1ZXVbsGWzs5UmMZZ7uSYdmxcBWWNQCWVd/mnu5UpTKUIxbsLrTcoq52dKUqwVz/2Q=="/>
          <p:cNvSpPr>
            <a:spLocks noChangeAspect="1" noChangeArrowheads="1"/>
          </p:cNvSpPr>
          <p:nvPr/>
        </p:nvSpPr>
        <p:spPr bwMode="auto">
          <a:xfrm>
            <a:off x="0" y="-153988"/>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nl-NL" altLang="nl-NL" sz="1800"/>
          </a:p>
        </p:txBody>
      </p:sp>
      <p:sp>
        <p:nvSpPr>
          <p:cNvPr id="8"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CF87697-1603-4313-80E4-C6654B480484}" type="slidenum">
              <a:rPr lang="en-US" altLang="en-US"/>
              <a:pPr/>
              <a:t>20</a:t>
            </a:fld>
            <a:endParaRPr lang="en-US" altLang="en-US"/>
          </a:p>
        </p:txBody>
      </p:sp>
      <p:pic>
        <p:nvPicPr>
          <p:cNvPr id="2" name="Afbeelding 1"/>
          <p:cNvPicPr>
            <a:picLocks noChangeAspect="1"/>
          </p:cNvPicPr>
          <p:nvPr/>
        </p:nvPicPr>
        <p:blipFill>
          <a:blip r:embed="rId2"/>
          <a:stretch>
            <a:fillRect/>
          </a:stretch>
        </p:blipFill>
        <p:spPr>
          <a:xfrm>
            <a:off x="4505039" y="3315855"/>
            <a:ext cx="3438524" cy="3438524"/>
          </a:xfrm>
          <a:prstGeom prst="rect">
            <a:avLst/>
          </a:prstGeom>
        </p:spPr>
      </p:pic>
      <p:sp>
        <p:nvSpPr>
          <p:cNvPr id="3" name="Rechthoek 2"/>
          <p:cNvSpPr/>
          <p:nvPr/>
        </p:nvSpPr>
        <p:spPr>
          <a:xfrm>
            <a:off x="4244109" y="6534168"/>
            <a:ext cx="4572000" cy="338554"/>
          </a:xfrm>
          <a:prstGeom prst="rect">
            <a:avLst/>
          </a:prstGeom>
        </p:spPr>
        <p:txBody>
          <a:bodyPr>
            <a:spAutoFit/>
          </a:bodyPr>
          <a:lstStyle/>
          <a:p>
            <a:r>
              <a:rPr lang="nl-NL" sz="800" dirty="0"/>
              <a:t>https://nl.123rf.com/photo_79938146_kinderen-kinderen-lezen-studeren-samen-leren-cartoon-vectorillustratie-ge%C3%AFsoleerd-op-een-witte-achterg.html</a:t>
            </a:r>
          </a:p>
        </p:txBody>
      </p:sp>
    </p:spTree>
    <p:extLst>
      <p:ext uri="{BB962C8B-B14F-4D97-AF65-F5344CB8AC3E}">
        <p14:creationId xmlns:p14="http://schemas.microsoft.com/office/powerpoint/2010/main" val="766668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nl-NL" altLang="nl-NL" sz="3600" dirty="0">
                <a:solidFill>
                  <a:srgbClr val="333399"/>
                </a:solidFill>
              </a:rPr>
              <a:t>Actief </a:t>
            </a:r>
            <a:r>
              <a:rPr lang="nl-NL" altLang="nl-NL" sz="3600" dirty="0" smtClean="0">
                <a:solidFill>
                  <a:srgbClr val="333399"/>
                </a:solidFill>
              </a:rPr>
              <a:t>studeren – lessen en thuis</a:t>
            </a:r>
            <a:endParaRPr lang="nl-NL" altLang="nl-NL" sz="3600" dirty="0">
              <a:solidFill>
                <a:srgbClr val="333399"/>
              </a:solidFill>
            </a:endParaRPr>
          </a:p>
        </p:txBody>
      </p:sp>
      <p:pic>
        <p:nvPicPr>
          <p:cNvPr id="16387" name="Picture 5" descr="nu%20studeren_k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460625"/>
            <a:ext cx="6192838" cy="413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1"/>
          <p:cNvSpPr txBox="1">
            <a:spLocks noChangeArrowheads="1"/>
          </p:cNvSpPr>
          <p:nvPr/>
        </p:nvSpPr>
        <p:spPr bwMode="auto">
          <a:xfrm>
            <a:off x="6659563" y="3587750"/>
            <a:ext cx="21463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1800"/>
              <a:t>1 EC = 28 uren</a:t>
            </a:r>
          </a:p>
          <a:p>
            <a:pPr>
              <a:spcBef>
                <a:spcPct val="0"/>
              </a:spcBef>
              <a:buClrTx/>
              <a:buSzTx/>
              <a:buFontTx/>
              <a:buNone/>
            </a:pPr>
            <a:endParaRPr lang="nl-NL" altLang="nl-NL" sz="1800"/>
          </a:p>
          <a:p>
            <a:pPr>
              <a:spcBef>
                <a:spcPct val="0"/>
              </a:spcBef>
              <a:buClrTx/>
              <a:buSzTx/>
              <a:buFontTx/>
              <a:buNone/>
            </a:pPr>
            <a:r>
              <a:rPr lang="nl-NL" altLang="nl-NL" sz="1800"/>
              <a:t>3 EC’s = 84 uren</a:t>
            </a:r>
          </a:p>
          <a:p>
            <a:pPr>
              <a:spcBef>
                <a:spcPct val="0"/>
              </a:spcBef>
              <a:buClrTx/>
              <a:buSzTx/>
              <a:buFontTx/>
              <a:buNone/>
            </a:pPr>
            <a:endParaRPr lang="nl-NL" altLang="nl-NL" sz="1800"/>
          </a:p>
          <a:p>
            <a:pPr>
              <a:spcBef>
                <a:spcPct val="0"/>
              </a:spcBef>
              <a:buClrTx/>
              <a:buSzTx/>
              <a:buFontTx/>
              <a:buNone/>
            </a:pPr>
            <a:r>
              <a:rPr lang="nl-NL" altLang="nl-NL" sz="1800"/>
              <a:t>Biologie 1: 3 EC’s</a:t>
            </a:r>
          </a:p>
          <a:p>
            <a:pPr>
              <a:spcBef>
                <a:spcPct val="0"/>
              </a:spcBef>
              <a:buClrTx/>
              <a:buSzTx/>
              <a:buFontTx/>
              <a:buNone/>
            </a:pPr>
            <a:endParaRPr lang="nl-NL" altLang="nl-NL" sz="1800"/>
          </a:p>
          <a:p>
            <a:pPr>
              <a:spcBef>
                <a:spcPct val="0"/>
              </a:spcBef>
              <a:buClrTx/>
              <a:buSzTx/>
              <a:buFontTx/>
              <a:buNone/>
            </a:pPr>
            <a:r>
              <a:rPr lang="nl-NL" altLang="nl-NL" sz="1800"/>
              <a:t>Lessen: ± 21 uren</a:t>
            </a:r>
          </a:p>
          <a:p>
            <a:pPr>
              <a:spcBef>
                <a:spcPct val="0"/>
              </a:spcBef>
              <a:buClrTx/>
              <a:buSzTx/>
              <a:buFontTx/>
              <a:buNone/>
            </a:pPr>
            <a:endParaRPr lang="nl-NL" altLang="nl-NL" sz="1800"/>
          </a:p>
          <a:p>
            <a:pPr>
              <a:spcBef>
                <a:spcPct val="0"/>
              </a:spcBef>
              <a:buClrTx/>
              <a:buSzTx/>
              <a:buFontTx/>
              <a:buNone/>
            </a:pPr>
            <a:r>
              <a:rPr lang="nl-NL" altLang="nl-NL" sz="1800"/>
              <a:t>Zelfstudie: </a:t>
            </a:r>
            <a:r>
              <a:rPr lang="nl-NL" altLang="nl-NL" sz="1800" b="1"/>
              <a:t>63</a:t>
            </a:r>
            <a:r>
              <a:rPr lang="nl-NL" altLang="nl-NL" sz="1800"/>
              <a:t> uren</a:t>
            </a:r>
          </a:p>
        </p:txBody>
      </p:sp>
      <p:sp>
        <p:nvSpPr>
          <p:cNvPr id="16389" name="Rounded Rectangle 2"/>
          <p:cNvSpPr>
            <a:spLocks noChangeArrowheads="1"/>
          </p:cNvSpPr>
          <p:nvPr/>
        </p:nvSpPr>
        <p:spPr bwMode="auto">
          <a:xfrm>
            <a:off x="6516688" y="3357563"/>
            <a:ext cx="2376487" cy="3024187"/>
          </a:xfrm>
          <a:prstGeom prst="roundRect">
            <a:avLst>
              <a:gd name="adj" fmla="val 16667"/>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nl-NL" altLang="nl-NL" sz="1800"/>
          </a:p>
        </p:txBody>
      </p:sp>
      <p:sp>
        <p:nvSpPr>
          <p:cNvPr id="16390" name="Rounded Rectangle 6"/>
          <p:cNvSpPr>
            <a:spLocks noChangeArrowheads="1"/>
          </p:cNvSpPr>
          <p:nvPr/>
        </p:nvSpPr>
        <p:spPr bwMode="auto">
          <a:xfrm>
            <a:off x="2071688" y="3929063"/>
            <a:ext cx="2786062" cy="1143000"/>
          </a:xfrm>
          <a:prstGeom prst="roundRect">
            <a:avLst>
              <a:gd name="adj" fmla="val 16667"/>
            </a:avLst>
          </a:prstGeom>
          <a:solidFill>
            <a:srgbClr val="92D05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endParaRPr lang="nl-NL" altLang="nl-NL" sz="2000" b="1">
              <a:solidFill>
                <a:schemeClr val="bg1"/>
              </a:solidFill>
            </a:endParaRPr>
          </a:p>
          <a:p>
            <a:pPr algn="ctr">
              <a:spcBef>
                <a:spcPct val="0"/>
              </a:spcBef>
              <a:buClrTx/>
              <a:buSzTx/>
              <a:buFontTx/>
              <a:buNone/>
            </a:pPr>
            <a:r>
              <a:rPr lang="nl-NL" altLang="nl-NL" sz="2000" b="1">
                <a:solidFill>
                  <a:schemeClr val="bg1"/>
                </a:solidFill>
              </a:rPr>
              <a:t>Biologie 1</a:t>
            </a:r>
          </a:p>
        </p:txBody>
      </p:sp>
      <p:sp>
        <p:nvSpPr>
          <p:cNvPr id="7"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8BA3FE3-B32B-475A-8B09-0B40E992589E}" type="slidenum">
              <a:rPr lang="en-US" altLang="en-US"/>
              <a:pPr/>
              <a:t>21</a:t>
            </a:fld>
            <a:endParaRPr lang="en-US" altLang="en-US"/>
          </a:p>
        </p:txBody>
      </p:sp>
      <p:sp>
        <p:nvSpPr>
          <p:cNvPr id="2" name="Rechthoek 1"/>
          <p:cNvSpPr/>
          <p:nvPr/>
        </p:nvSpPr>
        <p:spPr>
          <a:xfrm>
            <a:off x="614219" y="6519446"/>
            <a:ext cx="4572000" cy="338554"/>
          </a:xfrm>
          <a:prstGeom prst="rect">
            <a:avLst/>
          </a:prstGeom>
        </p:spPr>
        <p:txBody>
          <a:bodyPr>
            <a:spAutoFit/>
          </a:bodyPr>
          <a:lstStyle/>
          <a:p>
            <a:r>
              <a:rPr lang="nl-NL" sz="800" dirty="0"/>
              <a:t>http://www.w2informatica.nl/informatica/w2informatica/index.php/85-informatica/196-toetsen-informatica-1e-trimester</a:t>
            </a:r>
          </a:p>
        </p:txBody>
      </p:sp>
    </p:spTree>
    <p:extLst>
      <p:ext uri="{BB962C8B-B14F-4D97-AF65-F5344CB8AC3E}">
        <p14:creationId xmlns:p14="http://schemas.microsoft.com/office/powerpoint/2010/main" val="494608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nl-NL" altLang="nl-NL" sz="3600" dirty="0">
                <a:solidFill>
                  <a:srgbClr val="333399"/>
                </a:solidFill>
              </a:rPr>
              <a:t>Voorbeelden </a:t>
            </a:r>
            <a:r>
              <a:rPr lang="nl-NL" altLang="nl-NL" sz="3600" i="1" dirty="0">
                <a:solidFill>
                  <a:srgbClr val="333399"/>
                </a:solidFill>
              </a:rPr>
              <a:t>actief</a:t>
            </a:r>
            <a:r>
              <a:rPr lang="nl-NL" altLang="nl-NL" sz="3600" dirty="0">
                <a:solidFill>
                  <a:srgbClr val="333399"/>
                </a:solidFill>
              </a:rPr>
              <a:t> studeren</a:t>
            </a:r>
          </a:p>
        </p:txBody>
      </p:sp>
      <p:sp>
        <p:nvSpPr>
          <p:cNvPr id="17411" name="Rectangle 3"/>
          <p:cNvSpPr>
            <a:spLocks noGrp="1" noChangeArrowheads="1"/>
          </p:cNvSpPr>
          <p:nvPr>
            <p:ph type="body" idx="1"/>
          </p:nvPr>
        </p:nvSpPr>
        <p:spPr>
          <a:xfrm>
            <a:off x="785813" y="2100263"/>
            <a:ext cx="8001000" cy="4114800"/>
          </a:xfrm>
        </p:spPr>
        <p:txBody>
          <a:bodyPr/>
          <a:lstStyle/>
          <a:p>
            <a:pPr eaLnBrk="1" hangingPunct="1">
              <a:lnSpc>
                <a:spcPct val="90000"/>
              </a:lnSpc>
            </a:pPr>
            <a:r>
              <a:rPr lang="nl-NL" altLang="nl-NL" sz="2400" dirty="0" err="1"/>
              <a:t>Mede-studenten</a:t>
            </a:r>
            <a:r>
              <a:rPr lang="nl-NL" altLang="nl-NL" sz="2400" dirty="0"/>
              <a:t> vragen over de stof te stellen </a:t>
            </a:r>
          </a:p>
          <a:p>
            <a:pPr eaLnBrk="1" hangingPunct="1">
              <a:lnSpc>
                <a:spcPct val="90000"/>
              </a:lnSpc>
              <a:buFont typeface="Wingdings" panose="05000000000000000000" pitchFamily="2" charset="2"/>
              <a:buNone/>
            </a:pPr>
            <a:endParaRPr lang="nl-NL" altLang="nl-NL" sz="1000" dirty="0"/>
          </a:p>
          <a:p>
            <a:pPr eaLnBrk="1" hangingPunct="1">
              <a:lnSpc>
                <a:spcPct val="90000"/>
              </a:lnSpc>
            </a:pPr>
            <a:r>
              <a:rPr lang="nl-NL" altLang="nl-NL" sz="2400" dirty="0"/>
              <a:t>Begrippen aan 'leken' uitleggen (</a:t>
            </a:r>
            <a:r>
              <a:rPr lang="nl-NL" altLang="nl-NL" sz="2400" dirty="0" err="1"/>
              <a:t>jip&amp;janneke</a:t>
            </a:r>
            <a:r>
              <a:rPr lang="nl-NL" altLang="nl-NL" sz="2400" dirty="0"/>
              <a:t> taal)</a:t>
            </a:r>
          </a:p>
          <a:p>
            <a:pPr eaLnBrk="1" hangingPunct="1">
              <a:lnSpc>
                <a:spcPct val="90000"/>
              </a:lnSpc>
              <a:buFont typeface="Wingdings" panose="05000000000000000000" pitchFamily="2" charset="2"/>
              <a:buNone/>
            </a:pPr>
            <a:endParaRPr lang="nl-NL" altLang="nl-NL" sz="1000" dirty="0"/>
          </a:p>
          <a:p>
            <a:pPr eaLnBrk="1" hangingPunct="1">
              <a:lnSpc>
                <a:spcPct val="90000"/>
              </a:lnSpc>
            </a:pPr>
            <a:r>
              <a:rPr lang="nl-NL" altLang="nl-NL" sz="2400" dirty="0"/>
              <a:t>Inhoudsopgave bestuderen; wat kun je vertellen over de inhoud van de verschillende hoofdstukken of paragrafen?</a:t>
            </a:r>
          </a:p>
          <a:p>
            <a:pPr eaLnBrk="1" hangingPunct="1">
              <a:lnSpc>
                <a:spcPct val="90000"/>
              </a:lnSpc>
              <a:buFont typeface="Wingdings" panose="05000000000000000000" pitchFamily="2" charset="2"/>
              <a:buNone/>
            </a:pPr>
            <a:endParaRPr lang="nl-NL" altLang="nl-NL" sz="1000" dirty="0"/>
          </a:p>
          <a:p>
            <a:pPr eaLnBrk="1" hangingPunct="1">
              <a:lnSpc>
                <a:spcPct val="90000"/>
              </a:lnSpc>
            </a:pPr>
            <a:r>
              <a:rPr lang="nl-NL" altLang="nl-NL" sz="2400" dirty="0"/>
              <a:t>Probeer zelf vragen te bedenken over de stof en die te beantwoorden </a:t>
            </a:r>
          </a:p>
          <a:p>
            <a:pPr eaLnBrk="1" hangingPunct="1">
              <a:lnSpc>
                <a:spcPct val="90000"/>
              </a:lnSpc>
              <a:buFont typeface="Wingdings" panose="05000000000000000000" pitchFamily="2" charset="2"/>
              <a:buNone/>
            </a:pPr>
            <a:endParaRPr lang="nl-NL" altLang="nl-NL" sz="1000" dirty="0"/>
          </a:p>
          <a:p>
            <a:pPr eaLnBrk="1" hangingPunct="1">
              <a:lnSpc>
                <a:spcPct val="90000"/>
              </a:lnSpc>
            </a:pPr>
            <a:r>
              <a:rPr lang="nl-NL" altLang="nl-NL" sz="2400" dirty="0"/>
              <a:t>(Huiswerk)Opdrachten uit het boek maken en bespreken </a:t>
            </a:r>
          </a:p>
          <a:p>
            <a:pPr eaLnBrk="1" hangingPunct="1">
              <a:lnSpc>
                <a:spcPct val="90000"/>
              </a:lnSpc>
              <a:buFont typeface="Wingdings" panose="05000000000000000000" pitchFamily="2" charset="2"/>
              <a:buNone/>
            </a:pPr>
            <a:endParaRPr lang="nl-NL" altLang="nl-NL" sz="1000" dirty="0"/>
          </a:p>
          <a:p>
            <a:pPr eaLnBrk="1" hangingPunct="1">
              <a:lnSpc>
                <a:spcPct val="90000"/>
              </a:lnSpc>
            </a:pPr>
            <a:r>
              <a:rPr lang="nl-NL" altLang="nl-NL" sz="2400" dirty="0" err="1"/>
              <a:t>Assignments</a:t>
            </a:r>
            <a:r>
              <a:rPr lang="nl-NL" altLang="nl-NL" sz="2400" dirty="0"/>
              <a:t> uit Mastering </a:t>
            </a:r>
            <a:r>
              <a:rPr lang="nl-NL" altLang="nl-NL" sz="2400" dirty="0" err="1"/>
              <a:t>Biology</a:t>
            </a:r>
            <a:r>
              <a:rPr lang="nl-NL" altLang="nl-NL" sz="2400" dirty="0"/>
              <a:t> maken</a:t>
            </a:r>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DC07EA5-52E2-4023-AA56-7932F2EBD41C}" type="slidenum">
              <a:rPr lang="en-US" altLang="en-US"/>
              <a:pPr/>
              <a:t>22</a:t>
            </a:fld>
            <a:endParaRPr lang="en-US" altLang="en-US"/>
          </a:p>
        </p:txBody>
      </p:sp>
    </p:spTree>
    <p:extLst>
      <p:ext uri="{BB962C8B-B14F-4D97-AF65-F5344CB8AC3E}">
        <p14:creationId xmlns:p14="http://schemas.microsoft.com/office/powerpoint/2010/main" val="28766066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1"/>
          <p:cNvSpPr>
            <a:spLocks noGrp="1"/>
          </p:cNvSpPr>
          <p:nvPr>
            <p:ph type="title"/>
          </p:nvPr>
        </p:nvSpPr>
        <p:spPr>
          <a:xfrm>
            <a:off x="775134" y="1682505"/>
            <a:ext cx="7900987" cy="693737"/>
          </a:xfrm>
        </p:spPr>
        <p:txBody>
          <a:bodyPr/>
          <a:lstStyle/>
          <a:p>
            <a:pPr eaLnBrk="1" hangingPunct="1"/>
            <a:r>
              <a:rPr lang="nl-NL" sz="2400" dirty="0">
                <a:hlinkClick r:id="rId2"/>
              </a:rPr>
              <a:t>https://www.pearsonmylabandmastering.com/global/</a:t>
            </a:r>
            <a:endParaRPr lang="nl-NL" altLang="nl-NL" sz="2400" dirty="0">
              <a:solidFill>
                <a:srgbClr val="333399"/>
              </a:solidFill>
            </a:endParaRPr>
          </a:p>
        </p:txBody>
      </p:sp>
      <p:sp>
        <p:nvSpPr>
          <p:cNvPr id="23556" name="TextBox 4"/>
          <p:cNvSpPr txBox="1">
            <a:spLocks noChangeArrowheads="1"/>
          </p:cNvSpPr>
          <p:nvPr/>
        </p:nvSpPr>
        <p:spPr bwMode="auto">
          <a:xfrm>
            <a:off x="775134" y="6427788"/>
            <a:ext cx="3002425" cy="40011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2000" dirty="0" err="1">
                <a:solidFill>
                  <a:schemeClr val="tx2"/>
                </a:solidFill>
              </a:rPr>
              <a:t>CourseID</a:t>
            </a:r>
            <a:r>
              <a:rPr lang="nl-NL" altLang="nl-NL" sz="2000" dirty="0">
                <a:solidFill>
                  <a:schemeClr val="tx2"/>
                </a:solidFill>
              </a:rPr>
              <a:t>: </a:t>
            </a:r>
            <a:r>
              <a:rPr lang="nl-NL" altLang="nl-NL" sz="2000" dirty="0" smtClean="0">
                <a:solidFill>
                  <a:schemeClr val="tx2"/>
                </a:solidFill>
              </a:rPr>
              <a:t>vrenken45083</a:t>
            </a:r>
            <a:endParaRPr lang="nl-NL" altLang="nl-NL" sz="2000" dirty="0">
              <a:solidFill>
                <a:schemeClr val="tx2"/>
              </a:solidFill>
            </a:endParaRPr>
          </a:p>
        </p:txBody>
      </p:sp>
      <p:sp>
        <p:nvSpPr>
          <p:cNvPr id="8"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4E4980E-9289-4FAD-9C99-D59FD45847EC}" type="slidenum">
              <a:rPr lang="en-US" altLang="en-US"/>
              <a:pPr/>
              <a:t>23</a:t>
            </a:fld>
            <a:endParaRPr lang="en-US" altLang="en-US"/>
          </a:p>
        </p:txBody>
      </p:sp>
      <p:pic>
        <p:nvPicPr>
          <p:cNvPr id="4" name="Afbeelding 3" descr="Schermopn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4" y="2503028"/>
            <a:ext cx="7730836" cy="3797974"/>
          </a:xfrm>
          <a:prstGeom prst="rect">
            <a:avLst/>
          </a:prstGeom>
        </p:spPr>
      </p:pic>
      <p:sp>
        <p:nvSpPr>
          <p:cNvPr id="5" name="Rechthoek 4"/>
          <p:cNvSpPr/>
          <p:nvPr/>
        </p:nvSpPr>
        <p:spPr>
          <a:xfrm>
            <a:off x="1024516" y="909388"/>
            <a:ext cx="6640643" cy="646331"/>
          </a:xfrm>
          <a:prstGeom prst="rect">
            <a:avLst/>
          </a:prstGeom>
        </p:spPr>
        <p:txBody>
          <a:bodyPr wrap="square">
            <a:spAutoFit/>
          </a:bodyPr>
          <a:lstStyle/>
          <a:p>
            <a:pPr algn="ctr"/>
            <a:r>
              <a:rPr lang="nl-NL" altLang="nl-NL" sz="3600" kern="0" dirty="0" smtClean="0">
                <a:solidFill>
                  <a:srgbClr val="333399"/>
                </a:solidFill>
                <a:latin typeface="Tahoma"/>
                <a:ea typeface="+mj-ea"/>
                <a:cs typeface="+mj-cs"/>
              </a:rPr>
              <a:t>Mastering </a:t>
            </a:r>
            <a:r>
              <a:rPr lang="nl-NL" altLang="nl-NL" sz="3600" kern="0" dirty="0" err="1" smtClean="0">
                <a:solidFill>
                  <a:srgbClr val="333399"/>
                </a:solidFill>
                <a:latin typeface="Tahoma"/>
                <a:ea typeface="+mj-ea"/>
                <a:cs typeface="+mj-cs"/>
              </a:rPr>
              <a:t>Biology</a:t>
            </a:r>
            <a:endParaRPr lang="nl-NL" dirty="0"/>
          </a:p>
        </p:txBody>
      </p:sp>
    </p:spTree>
    <p:extLst>
      <p:ext uri="{BB962C8B-B14F-4D97-AF65-F5344CB8AC3E}">
        <p14:creationId xmlns:p14="http://schemas.microsoft.com/office/powerpoint/2010/main" val="3255896510"/>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4E4980E-9289-4FAD-9C99-D59FD45847EC}" type="slidenum">
              <a:rPr lang="en-US" altLang="en-US"/>
              <a:pPr/>
              <a:t>24</a:t>
            </a:fld>
            <a:endParaRPr lang="en-US" altLang="en-US"/>
          </a:p>
        </p:txBody>
      </p:sp>
      <p:sp>
        <p:nvSpPr>
          <p:cNvPr id="5" name="Rechthoek 4"/>
          <p:cNvSpPr/>
          <p:nvPr/>
        </p:nvSpPr>
        <p:spPr>
          <a:xfrm>
            <a:off x="1024516" y="909388"/>
            <a:ext cx="6640643" cy="646331"/>
          </a:xfrm>
          <a:prstGeom prst="rect">
            <a:avLst/>
          </a:prstGeom>
        </p:spPr>
        <p:txBody>
          <a:bodyPr wrap="square">
            <a:spAutoFit/>
          </a:bodyPr>
          <a:lstStyle/>
          <a:p>
            <a:pPr algn="ctr"/>
            <a:r>
              <a:rPr lang="nl-NL" altLang="nl-NL" sz="3600" kern="0" dirty="0" smtClean="0">
                <a:solidFill>
                  <a:srgbClr val="333399"/>
                </a:solidFill>
                <a:latin typeface="Tahoma"/>
                <a:ea typeface="+mj-ea"/>
                <a:cs typeface="+mj-cs"/>
              </a:rPr>
              <a:t>Wat kun je hier allemaal doen?</a:t>
            </a:r>
            <a:endParaRPr lang="nl-NL" dirty="0"/>
          </a:p>
        </p:txBody>
      </p:sp>
      <p:pic>
        <p:nvPicPr>
          <p:cNvPr id="3" name="Afbeelding 2" descr="Schermop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54" y="1908292"/>
            <a:ext cx="6853382" cy="4818000"/>
          </a:xfrm>
          <a:prstGeom prst="rect">
            <a:avLst/>
          </a:prstGeom>
        </p:spPr>
      </p:pic>
    </p:spTree>
    <p:extLst>
      <p:ext uri="{BB962C8B-B14F-4D97-AF65-F5344CB8AC3E}">
        <p14:creationId xmlns:p14="http://schemas.microsoft.com/office/powerpoint/2010/main" val="532571952"/>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4438" y="1285875"/>
            <a:ext cx="7756525" cy="984250"/>
          </a:xfrm>
        </p:spPr>
        <p:txBody>
          <a:bodyPr/>
          <a:lstStyle/>
          <a:p>
            <a:r>
              <a:rPr lang="nl-NL" altLang="nl-NL" sz="3600" dirty="0">
                <a:solidFill>
                  <a:schemeClr val="tx1"/>
                </a:solidFill>
              </a:rPr>
              <a:t/>
            </a:r>
            <a:br>
              <a:rPr lang="nl-NL" altLang="nl-NL" sz="3600" dirty="0">
                <a:solidFill>
                  <a:schemeClr val="tx1"/>
                </a:solidFill>
              </a:rPr>
            </a:br>
            <a:r>
              <a:rPr lang="nl-NL" altLang="nl-NL" sz="3600" dirty="0">
                <a:solidFill>
                  <a:srgbClr val="333399"/>
                </a:solidFill>
              </a:rPr>
              <a:t>Toegang: kaart activeren (code)</a:t>
            </a:r>
            <a:br>
              <a:rPr lang="nl-NL" altLang="nl-NL" sz="3600" dirty="0">
                <a:solidFill>
                  <a:srgbClr val="333399"/>
                </a:solidFill>
              </a:rPr>
            </a:br>
            <a:endParaRPr lang="nl-NL" altLang="nl-NL" sz="3600" dirty="0">
              <a:solidFill>
                <a:srgbClr val="333399"/>
              </a:solidFill>
            </a:endParaRPr>
          </a:p>
        </p:txBody>
      </p:sp>
      <p:sp>
        <p:nvSpPr>
          <p:cNvPr id="4"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635AC9F-075F-4BE8-8D39-F3735CCA04D3}" type="slidenum">
              <a:rPr lang="en-US" altLang="en-US"/>
              <a:pPr/>
              <a:t>25</a:t>
            </a:fld>
            <a:endParaRPr lang="en-US" altLang="en-US"/>
          </a:p>
        </p:txBody>
      </p:sp>
      <p:pic>
        <p:nvPicPr>
          <p:cNvPr id="3" name="Afbeelding 2" descr="Schermop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28" y="2385352"/>
            <a:ext cx="8382726" cy="1836579"/>
          </a:xfrm>
          <a:prstGeom prst="rect">
            <a:avLst/>
          </a:prstGeom>
        </p:spPr>
      </p:pic>
      <p:sp>
        <p:nvSpPr>
          <p:cNvPr id="5" name="Tekstvak 4"/>
          <p:cNvSpPr txBox="1"/>
          <p:nvPr/>
        </p:nvSpPr>
        <p:spPr>
          <a:xfrm>
            <a:off x="454528" y="2141378"/>
            <a:ext cx="6336146" cy="369332"/>
          </a:xfrm>
          <a:prstGeom prst="rect">
            <a:avLst/>
          </a:prstGeom>
          <a:noFill/>
        </p:spPr>
        <p:txBody>
          <a:bodyPr wrap="square" rtlCol="0">
            <a:spAutoFit/>
          </a:bodyPr>
          <a:lstStyle/>
          <a:p>
            <a:r>
              <a:rPr lang="nl-NL" dirty="0" smtClean="0">
                <a:solidFill>
                  <a:schemeClr val="tx1"/>
                </a:solidFill>
              </a:rPr>
              <a:t>Volg de instructies op </a:t>
            </a:r>
            <a:r>
              <a:rPr lang="nl-NL" dirty="0" err="1" smtClean="0">
                <a:solidFill>
                  <a:schemeClr val="tx1"/>
                </a:solidFill>
              </a:rPr>
              <a:t>blackboard</a:t>
            </a:r>
            <a:r>
              <a:rPr lang="nl-NL" dirty="0" smtClean="0">
                <a:solidFill>
                  <a:schemeClr val="tx1"/>
                </a:solidFill>
              </a:rPr>
              <a:t>:</a:t>
            </a:r>
            <a:endParaRPr lang="nl-NL" dirty="0">
              <a:solidFill>
                <a:schemeClr val="tx1"/>
              </a:solidFill>
            </a:endParaRPr>
          </a:p>
        </p:txBody>
      </p:sp>
      <p:pic>
        <p:nvPicPr>
          <p:cNvPr id="6" name="Afbeelding 5" descr="Schermopn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3887122"/>
            <a:ext cx="5726546" cy="2744506"/>
          </a:xfrm>
          <a:prstGeom prst="rect">
            <a:avLst/>
          </a:prstGeom>
        </p:spPr>
      </p:pic>
      <p:cxnSp>
        <p:nvCxnSpPr>
          <p:cNvPr id="8" name="Straight Arrow Connector 3"/>
          <p:cNvCxnSpPr>
            <a:cxnSpLocks noChangeShapeType="1"/>
          </p:cNvCxnSpPr>
          <p:nvPr/>
        </p:nvCxnSpPr>
        <p:spPr bwMode="auto">
          <a:xfrm>
            <a:off x="6790674" y="5754112"/>
            <a:ext cx="576262" cy="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228865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Schermopn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475" y="1849727"/>
            <a:ext cx="2222874" cy="3265704"/>
          </a:xfrm>
          <a:prstGeom prst="rect">
            <a:avLst/>
          </a:prstGeom>
        </p:spPr>
      </p:pic>
      <p:sp>
        <p:nvSpPr>
          <p:cNvPr id="19458" name="Rectangle 2"/>
          <p:cNvSpPr>
            <a:spLocks noGrp="1" noChangeArrowheads="1"/>
          </p:cNvSpPr>
          <p:nvPr>
            <p:ph type="title"/>
          </p:nvPr>
        </p:nvSpPr>
        <p:spPr/>
        <p:txBody>
          <a:bodyPr/>
          <a:lstStyle/>
          <a:p>
            <a:pPr eaLnBrk="1" hangingPunct="1"/>
            <a:r>
              <a:rPr lang="nl-NL" altLang="nl-NL" sz="3600" dirty="0">
                <a:solidFill>
                  <a:srgbClr val="333399"/>
                </a:solidFill>
              </a:rPr>
              <a:t>Zoeken naar informatie</a:t>
            </a:r>
          </a:p>
        </p:txBody>
      </p:sp>
      <p:sp>
        <p:nvSpPr>
          <p:cNvPr id="19459" name="Rectangle 3"/>
          <p:cNvSpPr>
            <a:spLocks noGrp="1" noChangeArrowheads="1"/>
          </p:cNvSpPr>
          <p:nvPr>
            <p:ph type="body" idx="1"/>
          </p:nvPr>
        </p:nvSpPr>
        <p:spPr>
          <a:xfrm>
            <a:off x="760413" y="2017713"/>
            <a:ext cx="6112062" cy="4114800"/>
          </a:xfrm>
        </p:spPr>
        <p:txBody>
          <a:bodyPr/>
          <a:lstStyle/>
          <a:p>
            <a:pPr eaLnBrk="1" hangingPunct="1">
              <a:lnSpc>
                <a:spcPct val="90000"/>
              </a:lnSpc>
            </a:pPr>
            <a:r>
              <a:rPr lang="nl-NL" altLang="nl-NL" sz="2400" dirty="0"/>
              <a:t>Kijk in (studie)boeken!! </a:t>
            </a:r>
          </a:p>
          <a:p>
            <a:pPr eaLnBrk="1" hangingPunct="1">
              <a:lnSpc>
                <a:spcPct val="90000"/>
              </a:lnSpc>
            </a:pPr>
            <a:endParaRPr lang="nl-NL" altLang="nl-NL" sz="2400" dirty="0"/>
          </a:p>
          <a:p>
            <a:pPr eaLnBrk="1" hangingPunct="1">
              <a:lnSpc>
                <a:spcPct val="90000"/>
              </a:lnSpc>
            </a:pPr>
            <a:r>
              <a:rPr lang="nl-NL" altLang="nl-NL" sz="2400" dirty="0"/>
              <a:t>Zoek in kranten en wetenschappelijk tijdschriften (C2W/</a:t>
            </a:r>
            <a:r>
              <a:rPr lang="nl-NL" altLang="nl-NL" sz="2400" dirty="0" err="1"/>
              <a:t>Bionieuws</a:t>
            </a:r>
            <a:r>
              <a:rPr lang="nl-NL" altLang="nl-NL" sz="2400" dirty="0"/>
              <a:t>)</a:t>
            </a:r>
          </a:p>
          <a:p>
            <a:pPr eaLnBrk="1" hangingPunct="1">
              <a:lnSpc>
                <a:spcPct val="90000"/>
              </a:lnSpc>
            </a:pPr>
            <a:endParaRPr lang="nl-NL" altLang="nl-NL" sz="2400" dirty="0"/>
          </a:p>
          <a:p>
            <a:r>
              <a:rPr lang="nl-NL" altLang="nl-NL" sz="2400" dirty="0"/>
              <a:t>Ga naar </a:t>
            </a:r>
            <a:r>
              <a:rPr lang="nl-NL" altLang="nl-NL" sz="2400" dirty="0" smtClean="0">
                <a:hlinkClick r:id="rId3"/>
              </a:rPr>
              <a:t>www.hanze.nl</a:t>
            </a:r>
            <a:r>
              <a:rPr lang="nl-NL" altLang="nl-NL" sz="2400" dirty="0" smtClean="0"/>
              <a:t> en </a:t>
            </a:r>
            <a:r>
              <a:rPr lang="nl-NL" altLang="nl-NL" sz="2400" dirty="0"/>
              <a:t>klik rechts op </a:t>
            </a:r>
            <a:r>
              <a:rPr lang="nl-NL" altLang="nl-NL" sz="2400" dirty="0" smtClean="0"/>
              <a:t>Mediatheek</a:t>
            </a:r>
            <a:endParaRPr lang="nl-NL" altLang="nl-NL" sz="2400" b="1" dirty="0"/>
          </a:p>
          <a:p>
            <a:pPr>
              <a:buFont typeface="Wingdings" panose="05000000000000000000" pitchFamily="2" charset="2"/>
              <a:buNone/>
            </a:pPr>
            <a:r>
              <a:rPr lang="nl-NL" altLang="nl-NL" sz="2400" dirty="0"/>
              <a:t>	</a:t>
            </a:r>
          </a:p>
          <a:p>
            <a:r>
              <a:rPr lang="nl-NL" altLang="nl-NL" sz="2400" dirty="0"/>
              <a:t>Zoeken op </a:t>
            </a:r>
            <a:r>
              <a:rPr lang="nl-NL" altLang="nl-NL" sz="2400" dirty="0" smtClean="0"/>
              <a:t>internet</a:t>
            </a:r>
          </a:p>
          <a:p>
            <a:pPr marL="0" indent="0" eaLnBrk="1" hangingPunct="1">
              <a:buNone/>
            </a:pPr>
            <a:r>
              <a:rPr lang="nl-NL" altLang="nl-NL" sz="1800" dirty="0">
                <a:hlinkClick r:id="rId4"/>
              </a:rPr>
              <a:t>http://www.ncbi.nlm.nih.gov/sites/entrez</a:t>
            </a:r>
            <a:endParaRPr lang="nl-NL" altLang="nl-NL" sz="1800" dirty="0"/>
          </a:p>
          <a:p>
            <a:pPr marL="0" indent="0" eaLnBrk="1" hangingPunct="1">
              <a:buNone/>
            </a:pPr>
            <a:r>
              <a:rPr lang="nl-NL" altLang="nl-NL" sz="1800" dirty="0">
                <a:hlinkClick r:id="rId5"/>
              </a:rPr>
              <a:t>http://scholar.google.com/</a:t>
            </a:r>
            <a:endParaRPr lang="nl-NL" altLang="nl-NL" sz="1800" dirty="0"/>
          </a:p>
          <a:p>
            <a:pPr eaLnBrk="1" hangingPunct="1">
              <a:buNone/>
            </a:pPr>
            <a:r>
              <a:rPr lang="nl-NL" altLang="nl-NL" sz="1800" dirty="0">
                <a:hlinkClick r:id="rId6"/>
              </a:rPr>
              <a:t>http://www.sciencedirect.com/</a:t>
            </a:r>
            <a:endParaRPr lang="nl-NL" altLang="nl-NL" sz="1800" dirty="0"/>
          </a:p>
          <a:p>
            <a:endParaRPr lang="nl-NL" altLang="nl-NL" sz="2400" dirty="0"/>
          </a:p>
          <a:p>
            <a:pPr>
              <a:buFont typeface="Wingdings" panose="05000000000000000000" pitchFamily="2" charset="2"/>
              <a:buNone/>
            </a:pPr>
            <a:r>
              <a:rPr lang="nl-NL" altLang="nl-NL" sz="2400" dirty="0"/>
              <a:t/>
            </a:r>
            <a:br>
              <a:rPr lang="nl-NL" altLang="nl-NL" sz="2400" dirty="0"/>
            </a:br>
            <a:endParaRPr lang="nl-NL" altLang="nl-NL" sz="2400" dirty="0"/>
          </a:p>
          <a:p>
            <a:pPr lvl="1" eaLnBrk="1" hangingPunct="1">
              <a:lnSpc>
                <a:spcPct val="90000"/>
              </a:lnSpc>
            </a:pPr>
            <a:endParaRPr lang="nl-NL" altLang="nl-NL" sz="2400" dirty="0"/>
          </a:p>
          <a:p>
            <a:pPr lvl="2" eaLnBrk="1" hangingPunct="1">
              <a:lnSpc>
                <a:spcPct val="90000"/>
              </a:lnSpc>
            </a:pPr>
            <a:endParaRPr lang="nl-NL" altLang="nl-NL" dirty="0"/>
          </a:p>
          <a:p>
            <a:pPr eaLnBrk="1" hangingPunct="1">
              <a:lnSpc>
                <a:spcPct val="90000"/>
              </a:lnSpc>
              <a:buFont typeface="Wingdings" panose="05000000000000000000" pitchFamily="2" charset="2"/>
              <a:buNone/>
            </a:pPr>
            <a:endParaRPr lang="nl-NL" altLang="nl-NL" sz="2400" dirty="0"/>
          </a:p>
          <a:p>
            <a:pPr eaLnBrk="1" hangingPunct="1">
              <a:lnSpc>
                <a:spcPct val="90000"/>
              </a:lnSpc>
              <a:buFont typeface="Wingdings" panose="05000000000000000000" pitchFamily="2" charset="2"/>
              <a:buNone/>
            </a:pPr>
            <a:endParaRPr lang="nl-NL" altLang="nl-NL" sz="2400" dirty="0"/>
          </a:p>
        </p:txBody>
      </p:sp>
      <p:pic>
        <p:nvPicPr>
          <p:cNvPr id="1946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7456" y="4981576"/>
            <a:ext cx="2992582" cy="175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61" name="TextBox 2"/>
          <p:cNvSpPr txBox="1">
            <a:spLocks noChangeArrowheads="1"/>
          </p:cNvSpPr>
          <p:nvPr/>
        </p:nvSpPr>
        <p:spPr bwMode="auto">
          <a:xfrm>
            <a:off x="5612794" y="6601115"/>
            <a:ext cx="251936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nl-NL" altLang="nl-NL" sz="1000" dirty="0"/>
              <a:t>Bronnenwijzer.nl</a:t>
            </a:r>
          </a:p>
        </p:txBody>
      </p:sp>
      <p:sp>
        <p:nvSpPr>
          <p:cNvPr id="6"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B5133DC-39C4-450A-83CD-B69BAFD04B80}" type="slidenum">
              <a:rPr lang="en-US" altLang="en-US"/>
              <a:pPr/>
              <a:t>26</a:t>
            </a:fld>
            <a:endParaRPr lang="en-US" altLang="en-US"/>
          </a:p>
        </p:txBody>
      </p:sp>
      <p:cxnSp>
        <p:nvCxnSpPr>
          <p:cNvPr id="8" name="Straight Arrow Connector 3"/>
          <p:cNvCxnSpPr>
            <a:cxnSpLocks noChangeShapeType="1"/>
          </p:cNvCxnSpPr>
          <p:nvPr/>
        </p:nvCxnSpPr>
        <p:spPr bwMode="auto">
          <a:xfrm>
            <a:off x="6468024" y="3528149"/>
            <a:ext cx="576262" cy="0"/>
          </a:xfrm>
          <a:prstGeom prst="straightConnector1">
            <a:avLst/>
          </a:prstGeom>
          <a:noFill/>
          <a:ln w="57150"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40688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nl-NL" altLang="nl-NL" sz="3600" dirty="0">
                <a:solidFill>
                  <a:srgbClr val="333399"/>
                </a:solidFill>
              </a:rPr>
              <a:t>Wat werkt het beste voor jou?</a:t>
            </a:r>
            <a:r>
              <a:rPr lang="en-US" altLang="nl-NL" dirty="0">
                <a:solidFill>
                  <a:srgbClr val="333399"/>
                </a:solidFill>
              </a:rPr>
              <a:t> </a:t>
            </a:r>
            <a:endParaRPr lang="nl-NL" altLang="nl-NL" dirty="0">
              <a:solidFill>
                <a:srgbClr val="333399"/>
              </a:solidFill>
            </a:endParaRP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0" y="2060575"/>
            <a:ext cx="476250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70075" y="6181725"/>
            <a:ext cx="1119188" cy="246063"/>
          </a:xfrm>
          <a:prstGeom prst="rect">
            <a:avLst/>
          </a:prstGeom>
        </p:spPr>
        <p:txBody>
          <a:bodyPr wrap="none">
            <a:spAutoFit/>
          </a:bodyPr>
          <a:lstStyle/>
          <a:p>
            <a:pPr>
              <a:defRPr/>
            </a:pPr>
            <a:r>
              <a:rPr lang="nl-NL" sz="1000">
                <a:solidFill>
                  <a:srgbClr val="7D7D7D"/>
                </a:solidFill>
                <a:latin typeface="+mj-lt"/>
                <a:hlinkClick r:id="rId3"/>
              </a:rPr>
              <a:t>www.zozolala.co</a:t>
            </a:r>
            <a:endParaRPr lang="nl-NL" sz="1000">
              <a:latin typeface="+mj-lt"/>
            </a:endParaRPr>
          </a:p>
        </p:txBody>
      </p:sp>
      <p:sp>
        <p:nvSpPr>
          <p:cNvPr id="5"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7B05130-0D4B-46CC-B7A0-5022BCF11AB9}" type="slidenum">
              <a:rPr lang="en-US" altLang="en-US"/>
              <a:pPr/>
              <a:t>27</a:t>
            </a:fld>
            <a:endParaRPr lang="en-US" altLang="en-US"/>
          </a:p>
        </p:txBody>
      </p:sp>
    </p:spTree>
    <p:extLst>
      <p:ext uri="{BB962C8B-B14F-4D97-AF65-F5344CB8AC3E}">
        <p14:creationId xmlns:p14="http://schemas.microsoft.com/office/powerpoint/2010/main" val="553957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nl-NL" altLang="nl-NL" dirty="0">
                <a:solidFill>
                  <a:srgbClr val="333399"/>
                </a:solidFill>
              </a:rPr>
              <a:t>Vragen?</a:t>
            </a:r>
          </a:p>
        </p:txBody>
      </p:sp>
      <p:sp>
        <p:nvSpPr>
          <p:cNvPr id="3" name="Slide Number Placeholder 1"/>
          <p:cNvSpPr>
            <a:spLocks noGrp="1"/>
          </p:cNvSpPr>
          <p:nvPr>
            <p:ph type="sldNum" sz="quarter" idx="12"/>
          </p:nvPr>
        </p:nvSpPr>
        <p:spPr>
          <a:xfrm>
            <a:off x="7251700" y="6427788"/>
            <a:ext cx="1905000" cy="457200"/>
          </a:xfrm>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5FA1EFF-CAD1-4CD3-96E2-D073E8FFCD3D}" type="slidenum">
              <a:rPr lang="en-US" altLang="en-US"/>
              <a:pPr/>
              <a:t>28</a:t>
            </a:fld>
            <a:endParaRPr lang="en-US" altLang="en-US"/>
          </a:p>
        </p:txBody>
      </p:sp>
    </p:spTree>
    <p:extLst>
      <p:ext uri="{BB962C8B-B14F-4D97-AF65-F5344CB8AC3E}">
        <p14:creationId xmlns:p14="http://schemas.microsoft.com/office/powerpoint/2010/main" val="2514730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nl-NL" altLang="nl-NL" sz="3600"/>
              <a:t>Planning</a:t>
            </a:r>
            <a:endParaRPr lang="nl-NL" altLang="nl-NL"/>
          </a:p>
        </p:txBody>
      </p:sp>
      <p:sp>
        <p:nvSpPr>
          <p:cNvPr id="48131" name="Slide Number Placeholder 3"/>
          <p:cNvSpPr>
            <a:spLocks noGrp="1"/>
          </p:cNvSpPr>
          <p:nvPr>
            <p:ph type="sldNum" sz="quarter" idx="12"/>
          </p:nvPr>
        </p:nvSpPr>
        <p:spPr>
          <a:xfrm>
            <a:off x="7092950" y="62372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8C80EB4-CD9E-4C40-AFDF-9DBEBEEC72E5}" type="slidenum">
              <a:rPr lang="en-US" altLang="nl-NL" smtClean="0">
                <a:solidFill>
                  <a:schemeClr val="tx1"/>
                </a:solidFill>
              </a:rPr>
              <a:pPr/>
              <a:t>29</a:t>
            </a:fld>
            <a:endParaRPr lang="en-US" altLang="nl-NL">
              <a:solidFill>
                <a:schemeClr val="tx1"/>
              </a:solidFill>
            </a:endParaRPr>
          </a:p>
        </p:txBody>
      </p:sp>
      <p:graphicFrame>
        <p:nvGraphicFramePr>
          <p:cNvPr id="3" name="Tabel 2"/>
          <p:cNvGraphicFramePr>
            <a:graphicFrameLocks noGrp="1"/>
          </p:cNvGraphicFramePr>
          <p:nvPr>
            <p:extLst>
              <p:ext uri="{D42A27DB-BD31-4B8C-83A1-F6EECF244321}">
                <p14:modId xmlns:p14="http://schemas.microsoft.com/office/powerpoint/2010/main" val="85846657"/>
              </p:ext>
            </p:extLst>
          </p:nvPr>
        </p:nvGraphicFramePr>
        <p:xfrm>
          <a:off x="1477818" y="2082217"/>
          <a:ext cx="4618181" cy="4690758"/>
        </p:xfrm>
        <a:graphic>
          <a:graphicData uri="http://schemas.openxmlformats.org/drawingml/2006/table">
            <a:tbl>
              <a:tblPr firstRow="1" bandRow="1">
                <a:tableStyleId>{9D7B26C5-4107-4FEC-AEDC-1716B250A1EF}</a:tableStyleId>
              </a:tblPr>
              <a:tblGrid>
                <a:gridCol w="1556388">
                  <a:extLst>
                    <a:ext uri="{9D8B030D-6E8A-4147-A177-3AD203B41FA5}">
                      <a16:colId xmlns:a16="http://schemas.microsoft.com/office/drawing/2014/main" val="578706913"/>
                    </a:ext>
                  </a:extLst>
                </a:gridCol>
                <a:gridCol w="3061793">
                  <a:extLst>
                    <a:ext uri="{9D8B030D-6E8A-4147-A177-3AD203B41FA5}">
                      <a16:colId xmlns:a16="http://schemas.microsoft.com/office/drawing/2014/main" val="904509564"/>
                    </a:ext>
                  </a:extLst>
                </a:gridCol>
              </a:tblGrid>
              <a:tr h="0">
                <a:tc>
                  <a:txBody>
                    <a:bodyPr/>
                    <a:lstStyle/>
                    <a:p>
                      <a:pPr algn="l"/>
                      <a:r>
                        <a:rPr lang="nl-NL" sz="1400" dirty="0"/>
                        <a:t>Lesweek</a:t>
                      </a:r>
                    </a:p>
                  </a:txBody>
                  <a:tcPr/>
                </a:tc>
                <a:tc>
                  <a:txBody>
                    <a:bodyPr/>
                    <a:lstStyle/>
                    <a:p>
                      <a:pPr algn="l"/>
                      <a:r>
                        <a:rPr lang="nl-NL" sz="1400"/>
                        <a:t>Biologie</a:t>
                      </a:r>
                    </a:p>
                  </a:txBody>
                  <a:tcPr/>
                </a:tc>
                <a:extLst>
                  <a:ext uri="{0D108BD9-81ED-4DB2-BD59-A6C34878D82A}">
                    <a16:rowId xmlns:a16="http://schemas.microsoft.com/office/drawing/2014/main" val="2853737452"/>
                  </a:ext>
                </a:extLst>
              </a:tr>
              <a:tr h="454941">
                <a:tc>
                  <a:txBody>
                    <a:bodyPr/>
                    <a:lstStyle/>
                    <a:p>
                      <a:r>
                        <a:rPr lang="nl-NL" sz="1400"/>
                        <a:t>1</a:t>
                      </a:r>
                    </a:p>
                  </a:txBody>
                  <a:tcPr/>
                </a:tc>
                <a:tc>
                  <a:txBody>
                    <a:bodyPr/>
                    <a:lstStyle/>
                    <a:p>
                      <a:r>
                        <a:rPr lang="nl-NL" sz="1400" baseline="0" dirty="0"/>
                        <a:t>Inleiding  </a:t>
                      </a:r>
                    </a:p>
                    <a:p>
                      <a:endParaRPr lang="nl-NL" sz="1400" baseline="0" dirty="0"/>
                    </a:p>
                    <a:p>
                      <a:r>
                        <a:rPr lang="nl-NL" sz="1400" baseline="0" dirty="0"/>
                        <a:t>H1 </a:t>
                      </a:r>
                      <a:r>
                        <a:rPr lang="nl-NL" sz="1400" dirty="0"/>
                        <a:t>Diversiteit van het</a:t>
                      </a:r>
                      <a:r>
                        <a:rPr lang="nl-NL" sz="1400" baseline="0" dirty="0"/>
                        <a:t> leven</a:t>
                      </a:r>
                      <a:endParaRPr lang="nl-NL" sz="1400" dirty="0"/>
                    </a:p>
                  </a:txBody>
                  <a:tcPr/>
                </a:tc>
                <a:extLst>
                  <a:ext uri="{0D108BD9-81ED-4DB2-BD59-A6C34878D82A}">
                    <a16:rowId xmlns:a16="http://schemas.microsoft.com/office/drawing/2014/main" val="2488097911"/>
                  </a:ext>
                </a:extLst>
              </a:tr>
              <a:tr h="829597">
                <a:tc>
                  <a:txBody>
                    <a:bodyPr/>
                    <a:lstStyle/>
                    <a:p>
                      <a:r>
                        <a:rPr lang="nl-NL" sz="1400"/>
                        <a:t>2</a:t>
                      </a:r>
                    </a:p>
                  </a:txBody>
                  <a:tcPr/>
                </a:tc>
                <a:tc>
                  <a:txBody>
                    <a:bodyPr/>
                    <a:lstStyle/>
                    <a:p>
                      <a:r>
                        <a:rPr lang="nl-NL" sz="1400" dirty="0"/>
                        <a:t>H16 </a:t>
                      </a:r>
                      <a:r>
                        <a:rPr lang="nl-NL" sz="1400" dirty="0" err="1"/>
                        <a:t>Nucleine</a:t>
                      </a:r>
                      <a:r>
                        <a:rPr lang="nl-NL" sz="1400" baseline="0" dirty="0"/>
                        <a:t> zuren en overerving</a:t>
                      </a:r>
                    </a:p>
                    <a:p>
                      <a:endParaRPr lang="nl-NL" sz="1400" baseline="0" dirty="0"/>
                    </a:p>
                    <a:p>
                      <a:r>
                        <a:rPr lang="nl-NL" sz="1400" baseline="0" dirty="0"/>
                        <a:t>H</a:t>
                      </a:r>
                      <a:r>
                        <a:rPr lang="nl-NL" sz="1400" dirty="0"/>
                        <a:t>17 </a:t>
                      </a:r>
                      <a:r>
                        <a:rPr lang="nl-NL" sz="1400" baseline="0" dirty="0"/>
                        <a:t>Gen expressie</a:t>
                      </a:r>
                      <a:endParaRPr lang="nl-NL" sz="1400" dirty="0"/>
                    </a:p>
                  </a:txBody>
                  <a:tcPr/>
                </a:tc>
                <a:extLst>
                  <a:ext uri="{0D108BD9-81ED-4DB2-BD59-A6C34878D82A}">
                    <a16:rowId xmlns:a16="http://schemas.microsoft.com/office/drawing/2014/main" val="3608869522"/>
                  </a:ext>
                </a:extLst>
              </a:tr>
              <a:tr h="786596">
                <a:tc>
                  <a:txBody>
                    <a:bodyPr/>
                    <a:lstStyle/>
                    <a:p>
                      <a:r>
                        <a:rPr lang="nl-NL" sz="1400" dirty="0"/>
                        <a:t>3</a:t>
                      </a:r>
                    </a:p>
                  </a:txBody>
                  <a:tcPr/>
                </a:tc>
                <a:tc>
                  <a:txBody>
                    <a:bodyPr/>
                    <a:lstStyle/>
                    <a:p>
                      <a:r>
                        <a:rPr lang="nl-NL" sz="1400" dirty="0"/>
                        <a:t>H22 Fylogenie</a:t>
                      </a:r>
                      <a:r>
                        <a:rPr lang="nl-NL" sz="1400" baseline="0" dirty="0"/>
                        <a:t> </a:t>
                      </a:r>
                    </a:p>
                    <a:p>
                      <a:endParaRPr lang="nl-NL" sz="1400" baseline="0" dirty="0"/>
                    </a:p>
                    <a:p>
                      <a:r>
                        <a:rPr lang="nl-NL" sz="1400" baseline="0" dirty="0"/>
                        <a:t>H25 </a:t>
                      </a:r>
                      <a:r>
                        <a:rPr lang="nl-NL" sz="1400" baseline="0" dirty="0" err="1"/>
                        <a:t>Macroevolutie</a:t>
                      </a:r>
                      <a:endParaRPr lang="nl-NL" sz="1400" dirty="0"/>
                    </a:p>
                  </a:txBody>
                  <a:tcPr/>
                </a:tc>
                <a:extLst>
                  <a:ext uri="{0D108BD9-81ED-4DB2-BD59-A6C34878D82A}">
                    <a16:rowId xmlns:a16="http://schemas.microsoft.com/office/drawing/2014/main" val="375848636"/>
                  </a:ext>
                </a:extLst>
              </a:tr>
              <a:tr h="454941">
                <a:tc>
                  <a:txBody>
                    <a:bodyPr/>
                    <a:lstStyle/>
                    <a:p>
                      <a:r>
                        <a:rPr lang="nl-NL" sz="1400"/>
                        <a:t>4</a:t>
                      </a:r>
                    </a:p>
                  </a:txBody>
                  <a:tcPr/>
                </a:tc>
                <a:tc>
                  <a:txBody>
                    <a:bodyPr/>
                    <a:lstStyle/>
                    <a:p>
                      <a:r>
                        <a:rPr lang="nl-NL" sz="1400" dirty="0"/>
                        <a:t>H27</a:t>
                      </a:r>
                      <a:r>
                        <a:rPr lang="nl-NL" sz="1400" baseline="0" dirty="0"/>
                        <a:t> </a:t>
                      </a:r>
                      <a:r>
                        <a:rPr lang="nl-NL" sz="1400" dirty="0"/>
                        <a:t>Prokaryoten</a:t>
                      </a:r>
                    </a:p>
                  </a:txBody>
                  <a:tcPr/>
                </a:tc>
                <a:extLst>
                  <a:ext uri="{0D108BD9-81ED-4DB2-BD59-A6C34878D82A}">
                    <a16:rowId xmlns:a16="http://schemas.microsoft.com/office/drawing/2014/main" val="857510682"/>
                  </a:ext>
                </a:extLst>
              </a:tr>
              <a:tr h="312328">
                <a:tc>
                  <a:txBody>
                    <a:bodyPr/>
                    <a:lstStyle/>
                    <a:p>
                      <a:r>
                        <a:rPr lang="nl-NL" sz="1400"/>
                        <a:t>5</a:t>
                      </a:r>
                    </a:p>
                  </a:txBody>
                  <a:tcPr/>
                </a:tc>
                <a:tc>
                  <a:txBody>
                    <a:bodyPr/>
                    <a:lstStyle/>
                    <a:p>
                      <a:pPr>
                        <a:buNone/>
                      </a:pPr>
                      <a:r>
                        <a:rPr lang="nl-NL" sz="1400" dirty="0"/>
                        <a:t>H31 Schimmels</a:t>
                      </a:r>
                    </a:p>
                  </a:txBody>
                  <a:tcPr/>
                </a:tc>
                <a:extLst>
                  <a:ext uri="{0D108BD9-81ED-4DB2-BD59-A6C34878D82A}">
                    <a16:rowId xmlns:a16="http://schemas.microsoft.com/office/drawing/2014/main" val="436321273"/>
                  </a:ext>
                </a:extLst>
              </a:tr>
              <a:tr h="743986">
                <a:tc>
                  <a:txBody>
                    <a:bodyPr/>
                    <a:lstStyle/>
                    <a:p>
                      <a:r>
                        <a:rPr lang="nl-NL" sz="1400"/>
                        <a:t>6</a:t>
                      </a:r>
                    </a:p>
                  </a:txBody>
                  <a:tcPr/>
                </a:tc>
                <a:tc>
                  <a:txBody>
                    <a:bodyPr/>
                    <a:lstStyle/>
                    <a:p>
                      <a:pPr>
                        <a:buNone/>
                      </a:pPr>
                      <a:r>
                        <a:rPr lang="nl-NL" sz="1400" dirty="0"/>
                        <a:t>H35</a:t>
                      </a:r>
                      <a:r>
                        <a:rPr lang="nl-NL" sz="1400" baseline="0" dirty="0"/>
                        <a:t> Plantaardige weefsels </a:t>
                      </a:r>
                    </a:p>
                    <a:p>
                      <a:pPr>
                        <a:buNone/>
                      </a:pPr>
                      <a:endParaRPr lang="nl-NL" sz="1400" baseline="0" dirty="0"/>
                    </a:p>
                    <a:p>
                      <a:pPr>
                        <a:buNone/>
                      </a:pPr>
                      <a:r>
                        <a:rPr lang="nl-NL" sz="1400" dirty="0"/>
                        <a:t>H40 Dierlijke</a:t>
                      </a:r>
                      <a:r>
                        <a:rPr lang="nl-NL" sz="1400" baseline="0" dirty="0"/>
                        <a:t> weefsels</a:t>
                      </a:r>
                      <a:endParaRPr lang="nl-NL" sz="1400" dirty="0"/>
                    </a:p>
                  </a:txBody>
                  <a:tcPr/>
                </a:tc>
                <a:extLst>
                  <a:ext uri="{0D108BD9-81ED-4DB2-BD59-A6C34878D82A}">
                    <a16:rowId xmlns:a16="http://schemas.microsoft.com/office/drawing/2014/main" val="2944452984"/>
                  </a:ext>
                </a:extLst>
              </a:tr>
              <a:tr h="526990">
                <a:tc>
                  <a:txBody>
                    <a:bodyPr/>
                    <a:lstStyle/>
                    <a:p>
                      <a:r>
                        <a:rPr lang="nl-NL" sz="1400" dirty="0"/>
                        <a:t>7</a:t>
                      </a:r>
                    </a:p>
                  </a:txBody>
                  <a:tcPr/>
                </a:tc>
                <a:tc>
                  <a:txBody>
                    <a:bodyPr/>
                    <a:lstStyle/>
                    <a:p>
                      <a:r>
                        <a:rPr lang="nl-NL" sz="1400" dirty="0"/>
                        <a:t>Uitloop / Oefententamen</a:t>
                      </a:r>
                    </a:p>
                    <a:p>
                      <a:r>
                        <a:rPr lang="nl-NL" sz="1400" dirty="0"/>
                        <a:t>Vragenuur</a:t>
                      </a:r>
                    </a:p>
                  </a:txBody>
                  <a:tcPr/>
                </a:tc>
                <a:extLst>
                  <a:ext uri="{0D108BD9-81ED-4DB2-BD59-A6C34878D82A}">
                    <a16:rowId xmlns:a16="http://schemas.microsoft.com/office/drawing/2014/main" val="3959679845"/>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2982913" y="7969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buClr>
                <a:srgbClr val="000000"/>
              </a:buClr>
              <a:buSzPct val="100000"/>
              <a:buFont typeface="Times New Roman" panose="02020603050405020304" pitchFamily="18" charset="0"/>
              <a:buNone/>
            </a:pPr>
            <a:endParaRPr lang="nl-NL" altLang="nl-NL"/>
          </a:p>
        </p:txBody>
      </p:sp>
      <p:sp>
        <p:nvSpPr>
          <p:cNvPr id="34819" name="Rectangle 6"/>
          <p:cNvSpPr>
            <a:spLocks noChangeArrowheads="1"/>
          </p:cNvSpPr>
          <p:nvPr/>
        </p:nvSpPr>
        <p:spPr bwMode="auto">
          <a:xfrm>
            <a:off x="2982913" y="79692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buClr>
                <a:srgbClr val="000000"/>
              </a:buClr>
              <a:buSzPct val="100000"/>
              <a:buFont typeface="Times New Roman" panose="02020603050405020304" pitchFamily="18" charset="0"/>
              <a:buNone/>
            </a:pPr>
            <a:endParaRPr lang="nl-NL" altLang="nl-NL"/>
          </a:p>
        </p:txBody>
      </p:sp>
      <p:sp>
        <p:nvSpPr>
          <p:cNvPr id="6" name="Rectangle 5"/>
          <p:cNvSpPr/>
          <p:nvPr/>
        </p:nvSpPr>
        <p:spPr>
          <a:xfrm>
            <a:off x="1187450" y="1127125"/>
            <a:ext cx="7272338" cy="646113"/>
          </a:xfrm>
          <a:prstGeom prst="rect">
            <a:avLst/>
          </a:prstGeom>
        </p:spPr>
        <p:txBody>
          <a:bodyPr>
            <a:spAutoFit/>
          </a:bodyPr>
          <a:lstStyle/>
          <a:p>
            <a:pPr>
              <a:buClr>
                <a:srgbClr val="000000"/>
              </a:buClr>
              <a:buSzPct val="100000"/>
              <a:buFont typeface="Times New Roman" panose="02020603050405020304" pitchFamily="18" charset="0"/>
              <a:buNone/>
              <a:defRPr/>
            </a:pPr>
            <a:r>
              <a:rPr lang="nl-NL" altLang="nl-NL" sz="3600" kern="0" dirty="0">
                <a:solidFill>
                  <a:srgbClr val="333399"/>
                </a:solidFill>
                <a:latin typeface="Tahoma"/>
              </a:rPr>
              <a:t>Blackboard: Biologie 1</a:t>
            </a:r>
            <a:endParaRPr lang="nl-NL" dirty="0">
              <a:solidFill>
                <a:srgbClr val="FFFFFF"/>
              </a:solidFill>
            </a:endParaRPr>
          </a:p>
        </p:txBody>
      </p:sp>
      <p:pic>
        <p:nvPicPr>
          <p:cNvPr id="2" name="Afbeelding 1" descr="Schermopna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56" y="2299855"/>
            <a:ext cx="8112832" cy="372537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3350" y="1125538"/>
            <a:ext cx="4572000" cy="646112"/>
          </a:xfrm>
          <a:prstGeom prst="rect">
            <a:avLst/>
          </a:prstGeom>
        </p:spPr>
        <p:txBody>
          <a:bodyPr>
            <a:spAutoFit/>
          </a:bodyPr>
          <a:lstStyle/>
          <a:p>
            <a:pPr>
              <a:buClr>
                <a:srgbClr val="000000"/>
              </a:buClr>
              <a:buSzPct val="100000"/>
              <a:buFont typeface="Times New Roman" panose="02020603050405020304" pitchFamily="18" charset="0"/>
              <a:buNone/>
              <a:defRPr/>
            </a:pPr>
            <a:r>
              <a:rPr lang="nl-NL" altLang="nl-NL" sz="3600" kern="0">
                <a:solidFill>
                  <a:srgbClr val="333399"/>
                </a:solidFill>
                <a:latin typeface="Tahoma"/>
              </a:rPr>
              <a:t>Hoofdstuk 1</a:t>
            </a:r>
            <a:endParaRPr lang="nl-NL"/>
          </a:p>
        </p:txBody>
      </p:sp>
      <p:sp>
        <p:nvSpPr>
          <p:cNvPr id="5" name="Rectangle 4"/>
          <p:cNvSpPr/>
          <p:nvPr/>
        </p:nvSpPr>
        <p:spPr>
          <a:xfrm>
            <a:off x="932152" y="2365375"/>
            <a:ext cx="5905500" cy="585788"/>
          </a:xfrm>
          <a:prstGeom prst="rect">
            <a:avLst/>
          </a:prstGeom>
        </p:spPr>
        <p:txBody>
          <a:bodyPr>
            <a:spAutoFit/>
          </a:bodyPr>
          <a:lstStyle/>
          <a:p>
            <a:pPr>
              <a:buClr>
                <a:srgbClr val="000000"/>
              </a:buClr>
              <a:buSzPct val="100000"/>
              <a:buFont typeface="Times New Roman" panose="02020603050405020304" pitchFamily="18" charset="0"/>
              <a:buNone/>
              <a:defRPr/>
            </a:pPr>
            <a:r>
              <a:rPr lang="nl-NL" altLang="nl-NL" sz="3200" kern="0" dirty="0" err="1">
                <a:solidFill>
                  <a:srgbClr val="333399"/>
                </a:solidFill>
                <a:latin typeface="Tahoma"/>
              </a:rPr>
              <a:t>Biology</a:t>
            </a:r>
            <a:r>
              <a:rPr lang="nl-NL" altLang="nl-NL" sz="3200" kern="0" dirty="0">
                <a:solidFill>
                  <a:srgbClr val="333399"/>
                </a:solidFill>
                <a:latin typeface="Tahoma"/>
              </a:rPr>
              <a:t> </a:t>
            </a:r>
            <a:r>
              <a:rPr lang="nl-NL" altLang="nl-NL" sz="3200" kern="0" dirty="0" err="1">
                <a:solidFill>
                  <a:srgbClr val="333399"/>
                </a:solidFill>
                <a:latin typeface="Tahoma"/>
              </a:rPr>
              <a:t>and</a:t>
            </a:r>
            <a:r>
              <a:rPr lang="nl-NL" altLang="nl-NL" sz="3200" kern="0" dirty="0">
                <a:solidFill>
                  <a:srgbClr val="333399"/>
                </a:solidFill>
                <a:latin typeface="Tahoma"/>
              </a:rPr>
              <a:t> </a:t>
            </a:r>
            <a:r>
              <a:rPr lang="nl-NL" altLang="nl-NL" sz="3200" kern="0" dirty="0" err="1">
                <a:solidFill>
                  <a:srgbClr val="333399"/>
                </a:solidFill>
                <a:latin typeface="Tahoma"/>
              </a:rPr>
              <a:t>its</a:t>
            </a:r>
            <a:r>
              <a:rPr lang="nl-NL" altLang="nl-NL" sz="3200" kern="0" dirty="0">
                <a:solidFill>
                  <a:srgbClr val="333399"/>
                </a:solidFill>
                <a:latin typeface="Tahoma"/>
              </a:rPr>
              <a:t> </a:t>
            </a:r>
            <a:r>
              <a:rPr lang="nl-NL" altLang="nl-NL" sz="3200" kern="0" dirty="0" err="1">
                <a:solidFill>
                  <a:srgbClr val="333399"/>
                </a:solidFill>
                <a:latin typeface="Tahoma"/>
              </a:rPr>
              <a:t>themes</a:t>
            </a:r>
            <a:endParaRPr lang="nl-NL" sz="3200" dirty="0"/>
          </a:p>
        </p:txBody>
      </p:sp>
      <p:pic>
        <p:nvPicPr>
          <p:cNvPr id="491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3544888"/>
            <a:ext cx="4762500" cy="2943225"/>
          </a:xfrm>
          <a:prstGeom prst="rect">
            <a:avLst/>
          </a:prstGeom>
          <a:noFill/>
          <a:ln>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7" name="Rectangle 5"/>
          <p:cNvSpPr>
            <a:spLocks noChangeArrowheads="1"/>
          </p:cNvSpPr>
          <p:nvPr/>
        </p:nvSpPr>
        <p:spPr bwMode="auto">
          <a:xfrm>
            <a:off x="4067175" y="6278563"/>
            <a:ext cx="8985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rgbClr val="000000"/>
              </a:buClr>
              <a:buSzPct val="100000"/>
              <a:buFont typeface="Times New Roman" panose="02020603050405020304" pitchFamily="18" charset="0"/>
              <a:buNone/>
            </a:pPr>
            <a:r>
              <a:rPr lang="nl-NL" altLang="nl-NL" sz="1000">
                <a:hlinkClick r:id="rId3"/>
              </a:rPr>
              <a:t>www.slzb.de</a:t>
            </a:r>
            <a:endParaRPr lang="nl-NL" altLang="nl-NL" sz="100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1EC6E91-DCE4-42BF-99A9-647A833D760F}" type="slidenum">
              <a:rPr lang="en-US" altLang="nl-NL" smtClean="0"/>
              <a:pPr/>
              <a:t>31</a:t>
            </a:fld>
            <a:endParaRPr lang="en-US" altLang="nl-NL"/>
          </a:p>
        </p:txBody>
      </p:sp>
      <p:sp>
        <p:nvSpPr>
          <p:cNvPr id="50179" name="Rectangle 2"/>
          <p:cNvSpPr>
            <a:spLocks noGrp="1" noChangeArrowheads="1"/>
          </p:cNvSpPr>
          <p:nvPr>
            <p:ph type="title"/>
          </p:nvPr>
        </p:nvSpPr>
        <p:spPr/>
        <p:txBody>
          <a:bodyPr/>
          <a:lstStyle/>
          <a:p>
            <a:pPr eaLnBrk="1" hangingPunct="1"/>
            <a:r>
              <a:rPr lang="nl-NL" altLang="nl-NL" sz="3600"/>
              <a:t>Leerdoelen hoofdstuk 1</a:t>
            </a:r>
          </a:p>
        </p:txBody>
      </p:sp>
      <p:sp>
        <p:nvSpPr>
          <p:cNvPr id="5" name="Content Placeholder 4"/>
          <p:cNvSpPr>
            <a:spLocks noGrp="1"/>
          </p:cNvSpPr>
          <p:nvPr>
            <p:ph idx="1"/>
          </p:nvPr>
        </p:nvSpPr>
        <p:spPr>
          <a:xfrm>
            <a:off x="179388" y="2060575"/>
            <a:ext cx="8496300" cy="4625975"/>
          </a:xfrm>
        </p:spPr>
        <p:txBody>
          <a:bodyPr/>
          <a:lstStyle/>
          <a:p>
            <a:pPr marL="457200" lvl="1" indent="0" algn="just">
              <a:buFont typeface="Wingdings" panose="05000000000000000000" pitchFamily="2" charset="2"/>
              <a:buNone/>
              <a:defRPr/>
            </a:pPr>
            <a:r>
              <a:rPr lang="nl-NL" sz="2000"/>
              <a:t>Aan het eind van de les kun je:</a:t>
            </a:r>
          </a:p>
          <a:p>
            <a:pPr marL="457200" lvl="1" indent="0" algn="just">
              <a:buFont typeface="Wingdings" panose="05000000000000000000" pitchFamily="2" charset="2"/>
              <a:buNone/>
              <a:defRPr/>
            </a:pPr>
            <a:endParaRPr lang="nl-NL" sz="2000"/>
          </a:p>
          <a:p>
            <a:pPr lvl="1" algn="just">
              <a:defRPr/>
            </a:pPr>
            <a:r>
              <a:rPr lang="nl-NL" sz="2000"/>
              <a:t>De verschillende niveaus van biologische organisatie benoemen</a:t>
            </a:r>
          </a:p>
          <a:p>
            <a:pPr lvl="1" algn="just">
              <a:defRPr/>
            </a:pPr>
            <a:r>
              <a:rPr lang="nl-NL" sz="2000"/>
              <a:t>De betekenis van systeem biologie uitleggen</a:t>
            </a:r>
          </a:p>
          <a:p>
            <a:pPr lvl="1" algn="just">
              <a:defRPr/>
            </a:pPr>
            <a:r>
              <a:rPr lang="nl-NL" sz="2000"/>
              <a:t>Het verschil tussen een prokaryoot en een eukaryoot geven</a:t>
            </a:r>
          </a:p>
          <a:p>
            <a:pPr lvl="1" algn="just">
              <a:defRPr/>
            </a:pPr>
            <a:r>
              <a:rPr lang="nl-NL" sz="2000"/>
              <a:t>De werking van feedback regulatie in een biologisch systeem uitleggen</a:t>
            </a:r>
          </a:p>
          <a:p>
            <a:pPr lvl="1" algn="just">
              <a:defRPr/>
            </a:pPr>
            <a:r>
              <a:rPr lang="nl-NL" sz="2000"/>
              <a:t>De 3 domeinen van het leven noemen</a:t>
            </a:r>
          </a:p>
          <a:p>
            <a:pPr lvl="1" algn="just">
              <a:defRPr/>
            </a:pPr>
            <a:r>
              <a:rPr lang="nl-NL" sz="2000"/>
              <a:t>Voorbeelden geven van verschillende thema’s die bij de studie Biologie horen</a:t>
            </a:r>
          </a:p>
          <a:p>
            <a:pPr lvl="1" algn="just">
              <a:defRPr/>
            </a:pPr>
            <a:r>
              <a:rPr lang="nl-NL" sz="2000"/>
              <a:t>De diversiteit van het leven verklaren vanuit de evolutietheorie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B73948-5288-40F7-81E3-E95E0F8770AA}" type="slidenum">
              <a:rPr lang="en-US" altLang="nl-NL" smtClean="0"/>
              <a:pPr/>
              <a:t>32</a:t>
            </a:fld>
            <a:endParaRPr lang="en-US" altLang="nl-NL"/>
          </a:p>
        </p:txBody>
      </p:sp>
      <p:sp>
        <p:nvSpPr>
          <p:cNvPr id="51203" name="Rectangle 2"/>
          <p:cNvSpPr>
            <a:spLocks noGrp="1" noChangeArrowheads="1"/>
          </p:cNvSpPr>
          <p:nvPr>
            <p:ph type="title"/>
          </p:nvPr>
        </p:nvSpPr>
        <p:spPr/>
        <p:txBody>
          <a:bodyPr/>
          <a:lstStyle/>
          <a:p>
            <a:pPr eaLnBrk="1" hangingPunct="1"/>
            <a:r>
              <a:rPr lang="nl-NL" altLang="nl-NL" sz="3600"/>
              <a:t>Wat is biologie?</a:t>
            </a:r>
          </a:p>
        </p:txBody>
      </p:sp>
      <p:sp>
        <p:nvSpPr>
          <p:cNvPr id="5" name="Content Placeholder 4"/>
          <p:cNvSpPr>
            <a:spLocks noGrp="1"/>
          </p:cNvSpPr>
          <p:nvPr>
            <p:ph idx="1"/>
          </p:nvPr>
        </p:nvSpPr>
        <p:spPr>
          <a:xfrm>
            <a:off x="1116013" y="2060575"/>
            <a:ext cx="6985000" cy="4625975"/>
          </a:xfrm>
        </p:spPr>
        <p:txBody>
          <a:bodyPr/>
          <a:lstStyle/>
          <a:p>
            <a:pPr marL="0" indent="0" defTabSz="449263">
              <a:spcBef>
                <a:spcPct val="0"/>
              </a:spcBef>
              <a:buClr>
                <a:srgbClr val="000000"/>
              </a:buClr>
              <a:buSzPct val="100000"/>
              <a:buFont typeface="Wingdings" panose="05000000000000000000" pitchFamily="2" charset="2"/>
              <a:buNone/>
              <a:defRPr/>
            </a:pPr>
            <a:r>
              <a:rPr lang="en-US" sz="1800" u="sng" kern="1200">
                <a:ea typeface="SimSun" pitchFamily="2" charset="-122"/>
              </a:rPr>
              <a:t>Van Dale</a:t>
            </a:r>
          </a:p>
          <a:p>
            <a:pPr marL="0" indent="0" defTabSz="449263">
              <a:spcBef>
                <a:spcPct val="0"/>
              </a:spcBef>
              <a:buClr>
                <a:srgbClr val="000000"/>
              </a:buClr>
              <a:buSzPct val="100000"/>
              <a:buFont typeface="Wingdings" panose="05000000000000000000" pitchFamily="2" charset="2"/>
              <a:buNone/>
              <a:defRPr/>
            </a:pPr>
            <a:endParaRPr lang="en-US" sz="1800"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r>
              <a:rPr lang="en-US" sz="1800" i="1" kern="1200">
                <a:ea typeface="SimSun" pitchFamily="2" charset="-122"/>
              </a:rPr>
              <a:t>“Leer van de </a:t>
            </a:r>
            <a:r>
              <a:rPr lang="en-US" sz="1800" i="1" kern="1200" err="1">
                <a:ea typeface="SimSun" pitchFamily="2" charset="-122"/>
              </a:rPr>
              <a:t>levende</a:t>
            </a:r>
            <a:r>
              <a:rPr lang="en-US" sz="1800" i="1" kern="1200">
                <a:ea typeface="SimSun" pitchFamily="2" charset="-122"/>
              </a:rPr>
              <a:t> </a:t>
            </a:r>
            <a:r>
              <a:rPr lang="en-US" sz="1800" i="1" kern="1200" err="1">
                <a:ea typeface="SimSun" pitchFamily="2" charset="-122"/>
              </a:rPr>
              <a:t>wezens</a:t>
            </a:r>
            <a:r>
              <a:rPr lang="en-US" sz="1800" i="1" kern="1200">
                <a:ea typeface="SimSun" pitchFamily="2" charset="-122"/>
              </a:rPr>
              <a:t> in de </a:t>
            </a:r>
            <a:r>
              <a:rPr lang="en-US" sz="1800" i="1" kern="1200" err="1">
                <a:ea typeface="SimSun" pitchFamily="2" charset="-122"/>
              </a:rPr>
              <a:t>ruimste</a:t>
            </a:r>
            <a:r>
              <a:rPr lang="en-US" sz="1800" i="1" kern="1200">
                <a:ea typeface="SimSun" pitchFamily="2" charset="-122"/>
              </a:rPr>
              <a:t> </a:t>
            </a:r>
            <a:r>
              <a:rPr lang="en-US" sz="1800" i="1" kern="1200" err="1">
                <a:ea typeface="SimSun" pitchFamily="2" charset="-122"/>
              </a:rPr>
              <a:t>zin</a:t>
            </a:r>
            <a:r>
              <a:rPr lang="en-US" sz="1800" i="1" kern="1200">
                <a:ea typeface="SimSun" pitchFamily="2" charset="-122"/>
              </a:rPr>
              <a:t> </a:t>
            </a:r>
            <a:r>
              <a:rPr lang="en-US" sz="1800" i="1" kern="1200" err="1">
                <a:ea typeface="SimSun" pitchFamily="2" charset="-122"/>
              </a:rPr>
              <a:t>m.n</a:t>
            </a:r>
            <a:r>
              <a:rPr lang="en-US" sz="1800" i="1" kern="1200">
                <a:ea typeface="SimSun" pitchFamily="2" charset="-122"/>
              </a:rPr>
              <a:t>. van </a:t>
            </a:r>
            <a:r>
              <a:rPr lang="en-US" sz="1800" i="1" kern="1200" err="1">
                <a:ea typeface="SimSun" pitchFamily="2" charset="-122"/>
              </a:rPr>
              <a:t>hun</a:t>
            </a:r>
            <a:r>
              <a:rPr lang="en-US" sz="1800" i="1" kern="1200">
                <a:ea typeface="SimSun" pitchFamily="2" charset="-122"/>
              </a:rPr>
              <a:t> </a:t>
            </a:r>
            <a:r>
              <a:rPr lang="en-US" sz="1800" i="1" kern="1200" err="1">
                <a:ea typeface="SimSun" pitchFamily="2" charset="-122"/>
              </a:rPr>
              <a:t>levensgewoonten</a:t>
            </a:r>
            <a:r>
              <a:rPr lang="en-US" sz="1800" i="1" kern="1200">
                <a:ea typeface="SimSun" pitchFamily="2" charset="-122"/>
              </a:rPr>
              <a:t> en –</a:t>
            </a:r>
            <a:r>
              <a:rPr lang="en-US" sz="1800" i="1" kern="1200" err="1">
                <a:ea typeface="SimSun" pitchFamily="2" charset="-122"/>
              </a:rPr>
              <a:t>uitingen</a:t>
            </a:r>
            <a:r>
              <a:rPr lang="en-US" sz="1800" i="1" kern="1200">
                <a:ea typeface="SimSun" pitchFamily="2" charset="-122"/>
              </a:rPr>
              <a:t>”</a:t>
            </a:r>
          </a:p>
          <a:p>
            <a:pPr marL="0" indent="0" defTabSz="449263">
              <a:spcBef>
                <a:spcPct val="0"/>
              </a:spcBef>
              <a:buClr>
                <a:srgbClr val="000000"/>
              </a:buClr>
              <a:buSzPct val="100000"/>
              <a:buFont typeface="Wingdings" panose="05000000000000000000" pitchFamily="2" charset="2"/>
              <a:buNone/>
              <a:defRPr/>
            </a:pPr>
            <a:endParaRPr lang="en-US" sz="1800"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endParaRPr lang="en-US" sz="1800"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r>
              <a:rPr lang="en-US" sz="1800" u="sng" kern="1200">
                <a:ea typeface="SimSun" pitchFamily="2" charset="-122"/>
              </a:rPr>
              <a:t>Campbell</a:t>
            </a:r>
          </a:p>
          <a:p>
            <a:pPr marL="0" indent="0" defTabSz="449263">
              <a:spcBef>
                <a:spcPct val="0"/>
              </a:spcBef>
              <a:buClr>
                <a:srgbClr val="000000"/>
              </a:buClr>
              <a:buSzPct val="100000"/>
              <a:buFont typeface="Wingdings" panose="05000000000000000000" pitchFamily="2" charset="2"/>
              <a:buNone/>
              <a:defRPr/>
            </a:pPr>
            <a:endParaRPr lang="en-US" sz="1800"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r>
              <a:rPr lang="en-US" sz="1800" i="1" kern="1200">
                <a:ea typeface="SimSun" pitchFamily="2" charset="-122"/>
              </a:rPr>
              <a:t>“</a:t>
            </a:r>
            <a:r>
              <a:rPr lang="en-US" sz="1800" i="1" kern="1200" err="1">
                <a:ea typeface="SimSun" pitchFamily="2" charset="-122"/>
              </a:rPr>
              <a:t>Wetenschappelijke</a:t>
            </a:r>
            <a:r>
              <a:rPr lang="en-US" sz="1800" i="1" kern="1200">
                <a:ea typeface="SimSun" pitchFamily="2" charset="-122"/>
              </a:rPr>
              <a:t> </a:t>
            </a:r>
            <a:r>
              <a:rPr lang="en-US" sz="1800" i="1" kern="1200" err="1">
                <a:ea typeface="SimSun" pitchFamily="2" charset="-122"/>
              </a:rPr>
              <a:t>studie</a:t>
            </a:r>
            <a:r>
              <a:rPr lang="en-US" sz="1800" i="1" kern="1200">
                <a:ea typeface="SimSun" pitchFamily="2" charset="-122"/>
              </a:rPr>
              <a:t> van het </a:t>
            </a:r>
            <a:r>
              <a:rPr lang="en-US" sz="1800" i="1" kern="1200" err="1">
                <a:ea typeface="SimSun" pitchFamily="2" charset="-122"/>
              </a:rPr>
              <a:t>leven</a:t>
            </a:r>
            <a:r>
              <a:rPr lang="en-US" sz="1800" i="1" kern="1200">
                <a:ea typeface="SimSun" pitchFamily="2" charset="-122"/>
              </a:rPr>
              <a:t>”</a:t>
            </a:r>
            <a:endParaRPr lang="en-US" sz="1800"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endParaRPr lang="en-US" sz="1800" i="1"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endParaRPr lang="en-US" sz="1800" i="1" kern="1200">
              <a:ea typeface="SimSun" pitchFamily="2" charset="-122"/>
            </a:endParaRPr>
          </a:p>
          <a:p>
            <a:pPr marL="0" indent="0" defTabSz="449263">
              <a:spcBef>
                <a:spcPct val="0"/>
              </a:spcBef>
              <a:buClr>
                <a:srgbClr val="000000"/>
              </a:buClr>
              <a:buSzPct val="100000"/>
              <a:buFont typeface="Wingdings" panose="05000000000000000000" pitchFamily="2" charset="2"/>
              <a:buNone/>
              <a:defRPr/>
            </a:pPr>
            <a:r>
              <a:rPr lang="en-US" sz="1800" kern="1200">
                <a:ea typeface="SimSun" pitchFamily="2" charset="-122"/>
              </a:rPr>
              <a:t>Leven – </a:t>
            </a:r>
            <a:r>
              <a:rPr lang="en-US" sz="1800" kern="1200" err="1">
                <a:ea typeface="SimSun" pitchFamily="2" charset="-122"/>
              </a:rPr>
              <a:t>wat</a:t>
            </a:r>
            <a:r>
              <a:rPr lang="en-US" sz="1800" kern="1200">
                <a:ea typeface="SimSun" pitchFamily="2" charset="-122"/>
              </a:rPr>
              <a:t> is </a:t>
            </a:r>
            <a:r>
              <a:rPr lang="en-US" sz="1800" kern="1200" err="1">
                <a:ea typeface="SimSun" pitchFamily="2" charset="-122"/>
              </a:rPr>
              <a:t>leven</a:t>
            </a:r>
            <a:r>
              <a:rPr lang="en-US" sz="1800" kern="1200">
                <a:ea typeface="SimSun" pitchFamily="2" charset="-122"/>
              </a:rPr>
              <a:t>?</a:t>
            </a:r>
          </a:p>
          <a:p>
            <a:pPr marL="457200" lvl="1" indent="0" algn="just">
              <a:buFont typeface="Wingdings" panose="05000000000000000000" pitchFamily="2" charset="2"/>
              <a:buNone/>
              <a:defRPr/>
            </a:pPr>
            <a:endParaRPr lang="nl-NL" sz="2000"/>
          </a:p>
        </p:txBody>
      </p:sp>
      <p:pic>
        <p:nvPicPr>
          <p:cNvPr id="173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305175"/>
            <a:ext cx="2520950" cy="3565525"/>
          </a:xfrm>
          <a:prstGeom prst="rect">
            <a:avLst/>
          </a:prstGeom>
          <a:noFill/>
          <a:ln>
            <a:noFill/>
          </a:ln>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4"/>
          <p:cNvSpPr>
            <a:spLocks noGrp="1"/>
          </p:cNvSpPr>
          <p:nvPr>
            <p:ph type="title"/>
          </p:nvPr>
        </p:nvSpPr>
        <p:spPr>
          <a:xfrm>
            <a:off x="1168400" y="333375"/>
            <a:ext cx="7793038" cy="1462088"/>
          </a:xfrm>
        </p:spPr>
        <p:txBody>
          <a:bodyPr/>
          <a:lstStyle/>
          <a:p>
            <a:r>
              <a:rPr lang="nl-NL" altLang="nl-NL" sz="3600"/>
              <a:t>Kenmerken van leven</a:t>
            </a:r>
          </a:p>
        </p:txBody>
      </p:sp>
      <p:sp>
        <p:nvSpPr>
          <p:cNvPr id="52227"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F17A83E-EAC3-466F-91CB-06004C0EA1F7}" type="slidenum">
              <a:rPr lang="en-US" altLang="nl-NL" smtClean="0"/>
              <a:pPr/>
              <a:t>33</a:t>
            </a:fld>
            <a:endParaRPr lang="en-US" altLang="nl-NL"/>
          </a:p>
        </p:txBody>
      </p:sp>
      <p:pic>
        <p:nvPicPr>
          <p:cNvPr id="5222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171700" y="1581150"/>
            <a:ext cx="4183063" cy="51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kstvak 1"/>
          <p:cNvSpPr txBox="1"/>
          <p:nvPr/>
        </p:nvSpPr>
        <p:spPr>
          <a:xfrm>
            <a:off x="1821584" y="6170196"/>
            <a:ext cx="3158836" cy="338554"/>
          </a:xfrm>
          <a:prstGeom prst="rect">
            <a:avLst/>
          </a:prstGeom>
          <a:noFill/>
        </p:spPr>
        <p:txBody>
          <a:bodyPr wrap="square" rtlCol="0">
            <a:spAutoFit/>
          </a:bodyPr>
          <a:lstStyle/>
          <a:p>
            <a:r>
              <a:rPr lang="nl-NL" sz="1600" dirty="0">
                <a:solidFill>
                  <a:schemeClr val="tx1"/>
                </a:solidFill>
              </a:rPr>
              <a:t>Figuur 1.2</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19E125D-1846-4CF3-BF7A-0FE18634C0BE}" type="slidenum">
              <a:rPr lang="en-US" altLang="nl-NL" smtClean="0"/>
              <a:pPr/>
              <a:t>34</a:t>
            </a:fld>
            <a:endParaRPr lang="en-US" altLang="nl-NL"/>
          </a:p>
        </p:txBody>
      </p:sp>
      <p:sp>
        <p:nvSpPr>
          <p:cNvPr id="54275" name="Rectangle 2"/>
          <p:cNvSpPr>
            <a:spLocks noGrp="1" noChangeArrowheads="1"/>
          </p:cNvSpPr>
          <p:nvPr>
            <p:ph type="title"/>
          </p:nvPr>
        </p:nvSpPr>
        <p:spPr/>
        <p:txBody>
          <a:bodyPr/>
          <a:lstStyle/>
          <a:p>
            <a:pPr eaLnBrk="1" hangingPunct="1"/>
            <a:r>
              <a:rPr lang="nl-NL" altLang="nl-NL" sz="3600"/>
              <a:t>Leven</a:t>
            </a:r>
          </a:p>
        </p:txBody>
      </p:sp>
      <p:sp>
        <p:nvSpPr>
          <p:cNvPr id="54276" name="Content Placeholder 4"/>
          <p:cNvSpPr>
            <a:spLocks noGrp="1"/>
          </p:cNvSpPr>
          <p:nvPr>
            <p:ph idx="1"/>
          </p:nvPr>
        </p:nvSpPr>
        <p:spPr>
          <a:xfrm>
            <a:off x="684213" y="2420938"/>
            <a:ext cx="8099425" cy="4625975"/>
          </a:xfrm>
        </p:spPr>
        <p:txBody>
          <a:bodyPr/>
          <a:lstStyle/>
          <a:p>
            <a:pPr marL="0" indent="0">
              <a:buFont typeface="Wingdings" panose="05000000000000000000" pitchFamily="2" charset="2"/>
              <a:buNone/>
            </a:pPr>
            <a:r>
              <a:rPr lang="nl-NL" altLang="nl-NL" sz="1800"/>
              <a:t>Heel divers maar ook elk biologisch proces heeft gemeenschappelijke kenmerken zoals:</a:t>
            </a:r>
          </a:p>
          <a:p>
            <a:pPr marL="0" indent="0">
              <a:spcBef>
                <a:spcPct val="0"/>
              </a:spcBef>
              <a:buClr>
                <a:srgbClr val="000000"/>
              </a:buClr>
              <a:buSzPct val="100000"/>
              <a:buFont typeface="Wingdings" panose="05000000000000000000" pitchFamily="2" charset="2"/>
              <a:buNone/>
            </a:pPr>
            <a:endParaRPr lang="en-US" altLang="nl-NL" sz="1800">
              <a:ea typeface="SimSun" panose="02010600030101010101" pitchFamily="2" charset="-122"/>
            </a:endParaRPr>
          </a:p>
          <a:p>
            <a:pPr marL="0" indent="0">
              <a:spcBef>
                <a:spcPct val="0"/>
              </a:spcBef>
              <a:buClr>
                <a:srgbClr val="000000"/>
              </a:buClr>
              <a:buSzPct val="100000"/>
              <a:buFont typeface="Wingdings" panose="05000000000000000000" pitchFamily="2" charset="2"/>
              <a:buNone/>
            </a:pPr>
            <a:endParaRPr lang="en-US" altLang="nl-NL" sz="1800">
              <a:ea typeface="SimSun" panose="02010600030101010101" pitchFamily="2" charset="-122"/>
            </a:endParaRPr>
          </a:p>
          <a:p>
            <a:pPr marL="0" indent="0">
              <a:buFontTx/>
              <a:buChar char="-"/>
            </a:pPr>
            <a:r>
              <a:rPr lang="en-US" altLang="nl-NL" sz="1800"/>
              <a:t> Adaptatie en evolutie</a:t>
            </a:r>
          </a:p>
          <a:p>
            <a:pPr marL="0" indent="0">
              <a:buFontTx/>
              <a:buChar char="-"/>
            </a:pPr>
            <a:r>
              <a:rPr lang="en-US" altLang="nl-NL" sz="1800"/>
              <a:t> Aanpassing aan het milieu (bv. Stress condities)</a:t>
            </a:r>
          </a:p>
          <a:p>
            <a:pPr marL="0" indent="0">
              <a:buFontTx/>
              <a:buChar char="-"/>
            </a:pPr>
            <a:r>
              <a:rPr lang="en-US" altLang="nl-NL" sz="1800"/>
              <a:t> Regulatie (bv. temperatuur regulatie in een plant)</a:t>
            </a:r>
          </a:p>
          <a:p>
            <a:pPr marL="0" indent="0">
              <a:buFontTx/>
              <a:buChar char="-"/>
            </a:pPr>
            <a:r>
              <a:rPr lang="en-US" altLang="nl-NL" sz="1800"/>
              <a:t> Conversie van energie (licht </a:t>
            </a:r>
            <a:r>
              <a:rPr lang="en-US" altLang="nl-NL" sz="1800">
                <a:sym typeface="Wingdings" panose="05000000000000000000" pitchFamily="2" charset="2"/>
              </a:rPr>
              <a:t> suikers in fotosynthese)</a:t>
            </a:r>
          </a:p>
          <a:p>
            <a:pPr marL="0" indent="0">
              <a:buFontTx/>
              <a:buChar char="-"/>
            </a:pPr>
            <a:r>
              <a:rPr lang="en-US" altLang="nl-NL" sz="1800">
                <a:sym typeface="Wingdings" panose="05000000000000000000" pitchFamily="2" charset="2"/>
              </a:rPr>
              <a:t> Structuur</a:t>
            </a:r>
          </a:p>
          <a:p>
            <a:pPr marL="0" indent="0">
              <a:buFontTx/>
              <a:buChar char="-"/>
            </a:pPr>
            <a:r>
              <a:rPr lang="en-US" altLang="nl-NL" sz="1800">
                <a:sym typeface="Wingdings" panose="05000000000000000000" pitchFamily="2" charset="2"/>
              </a:rPr>
              <a:t> Voortplanting</a:t>
            </a:r>
          </a:p>
          <a:p>
            <a:pPr marL="0" indent="0">
              <a:buFontTx/>
              <a:buChar char="-"/>
            </a:pPr>
            <a:r>
              <a:rPr lang="en-US" altLang="nl-NL" sz="1800">
                <a:sym typeface="Wingdings" panose="05000000000000000000" pitchFamily="2" charset="2"/>
              </a:rPr>
              <a:t> Groei en ontwikkeling</a:t>
            </a:r>
            <a:endParaRPr lang="en-US" altLang="nl-NL" sz="1800"/>
          </a:p>
          <a:p>
            <a:pPr marL="457200" lvl="1" indent="0" algn="just">
              <a:buFont typeface="Wingdings" panose="05000000000000000000" pitchFamily="2" charset="2"/>
              <a:buNone/>
            </a:pPr>
            <a:endParaRPr lang="nl-NL" altLang="nl-NL" sz="200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BA94D3-F110-41AF-A1CE-F3F171F0138E}" type="slidenum">
              <a:rPr lang="en-US" altLang="nl-NL" smtClean="0"/>
              <a:pPr/>
              <a:t>35</a:t>
            </a:fld>
            <a:endParaRPr lang="en-US" altLang="nl-NL"/>
          </a:p>
        </p:txBody>
      </p:sp>
      <p:sp>
        <p:nvSpPr>
          <p:cNvPr id="55299" name="Rectangle 2"/>
          <p:cNvSpPr>
            <a:spLocks noGrp="1" noChangeArrowheads="1"/>
          </p:cNvSpPr>
          <p:nvPr>
            <p:ph type="title"/>
          </p:nvPr>
        </p:nvSpPr>
        <p:spPr/>
        <p:txBody>
          <a:bodyPr/>
          <a:lstStyle/>
          <a:p>
            <a:pPr eaLnBrk="1" hangingPunct="1"/>
            <a:r>
              <a:rPr lang="nl-NL" altLang="nl-NL" sz="3600"/>
              <a:t>Campbells 5 thema’s in de biologie</a:t>
            </a:r>
          </a:p>
        </p:txBody>
      </p:sp>
      <p:sp>
        <p:nvSpPr>
          <p:cNvPr id="5" name="Content Placeholder 4"/>
          <p:cNvSpPr>
            <a:spLocks noGrp="1"/>
          </p:cNvSpPr>
          <p:nvPr>
            <p:ph idx="1"/>
          </p:nvPr>
        </p:nvSpPr>
        <p:spPr>
          <a:xfrm>
            <a:off x="179388" y="2060575"/>
            <a:ext cx="8496300" cy="4625975"/>
          </a:xfrm>
        </p:spPr>
        <p:txBody>
          <a:bodyPr/>
          <a:lstStyle/>
          <a:p>
            <a:pPr marL="457200" lvl="1" indent="0" algn="just">
              <a:buFont typeface="Wingdings" panose="05000000000000000000" pitchFamily="2" charset="2"/>
              <a:buNone/>
              <a:defRPr/>
            </a:pPr>
            <a:endParaRPr lang="nl-NL" sz="2000" dirty="0"/>
          </a:p>
          <a:p>
            <a:pPr lvl="1" algn="just">
              <a:defRPr/>
            </a:pPr>
            <a:r>
              <a:rPr lang="nl-NL" sz="2000" dirty="0"/>
              <a:t>Rangschikking</a:t>
            </a:r>
          </a:p>
          <a:p>
            <a:pPr lvl="1" algn="just">
              <a:defRPr/>
            </a:pPr>
            <a:endParaRPr lang="nl-NL" sz="2000" dirty="0"/>
          </a:p>
          <a:p>
            <a:pPr lvl="1" algn="just">
              <a:defRPr/>
            </a:pPr>
            <a:r>
              <a:rPr lang="nl-NL" sz="2000" dirty="0"/>
              <a:t>Genetische informatie</a:t>
            </a:r>
          </a:p>
          <a:p>
            <a:pPr lvl="1" algn="just">
              <a:defRPr/>
            </a:pPr>
            <a:endParaRPr lang="nl-NL" sz="2000" dirty="0"/>
          </a:p>
          <a:p>
            <a:pPr lvl="1" algn="just">
              <a:defRPr/>
            </a:pPr>
            <a:r>
              <a:rPr lang="nl-NL" sz="2000" dirty="0"/>
              <a:t>Energie en stof</a:t>
            </a:r>
          </a:p>
          <a:p>
            <a:pPr lvl="1" algn="just">
              <a:defRPr/>
            </a:pPr>
            <a:endParaRPr lang="nl-NL" sz="2000" dirty="0"/>
          </a:p>
          <a:p>
            <a:pPr lvl="1" algn="just">
              <a:defRPr/>
            </a:pPr>
            <a:r>
              <a:rPr lang="nl-NL" sz="2000" dirty="0"/>
              <a:t>Interacties</a:t>
            </a:r>
          </a:p>
          <a:p>
            <a:pPr lvl="1" algn="just">
              <a:defRPr/>
            </a:pPr>
            <a:endParaRPr lang="nl-NL" sz="2000" dirty="0"/>
          </a:p>
          <a:p>
            <a:pPr lvl="1" algn="just">
              <a:defRPr/>
            </a:pPr>
            <a:r>
              <a:rPr lang="nl-NL" sz="2000" dirty="0"/>
              <a:t>Evolutie</a:t>
            </a:r>
          </a:p>
        </p:txBody>
      </p:sp>
      <p:sp>
        <p:nvSpPr>
          <p:cNvPr id="2" name="Tekstvak 1"/>
          <p:cNvSpPr txBox="1"/>
          <p:nvPr/>
        </p:nvSpPr>
        <p:spPr>
          <a:xfrm>
            <a:off x="5116946" y="3888509"/>
            <a:ext cx="3121891" cy="369332"/>
          </a:xfrm>
          <a:prstGeom prst="rect">
            <a:avLst/>
          </a:prstGeom>
          <a:noFill/>
        </p:spPr>
        <p:txBody>
          <a:bodyPr wrap="square" rtlCol="0">
            <a:spAutoFit/>
          </a:bodyPr>
          <a:lstStyle/>
          <a:p>
            <a:r>
              <a:rPr lang="nl-NL" b="1" dirty="0" err="1">
                <a:solidFill>
                  <a:srgbClr val="7030A0"/>
                </a:solidFill>
              </a:rPr>
              <a:t>opdracht</a:t>
            </a:r>
            <a:r>
              <a:rPr lang="nl-NL" dirty="0" err="1"/>
              <a:t>t</a:t>
            </a:r>
            <a:endParaRPr lang="nl-NL" dirty="0"/>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38DF05-8A0F-4C14-B79F-B215A2D0F458}" type="slidenum">
              <a:rPr lang="en-US" altLang="nl-NL" smtClean="0"/>
              <a:pPr/>
              <a:t>36</a:t>
            </a:fld>
            <a:endParaRPr lang="en-US" altLang="nl-NL"/>
          </a:p>
        </p:txBody>
      </p:sp>
      <p:sp>
        <p:nvSpPr>
          <p:cNvPr id="56323" name="Rectangle 2"/>
          <p:cNvSpPr>
            <a:spLocks noGrp="1" noChangeArrowheads="1"/>
          </p:cNvSpPr>
          <p:nvPr>
            <p:ph type="title"/>
          </p:nvPr>
        </p:nvSpPr>
        <p:spPr/>
        <p:txBody>
          <a:bodyPr/>
          <a:lstStyle/>
          <a:p>
            <a:pPr eaLnBrk="1" hangingPunct="1"/>
            <a:r>
              <a:rPr lang="nl-NL" altLang="nl-NL" sz="3600"/>
              <a:t>Thema 1. Rangschikking</a:t>
            </a:r>
          </a:p>
        </p:txBody>
      </p:sp>
      <p:sp>
        <p:nvSpPr>
          <p:cNvPr id="56324" name="Content Placeholder 4"/>
          <p:cNvSpPr>
            <a:spLocks noGrp="1"/>
          </p:cNvSpPr>
          <p:nvPr>
            <p:ph idx="1"/>
          </p:nvPr>
        </p:nvSpPr>
        <p:spPr>
          <a:xfrm>
            <a:off x="468313" y="2187575"/>
            <a:ext cx="8496300" cy="4625975"/>
          </a:xfrm>
        </p:spPr>
        <p:txBody>
          <a:bodyPr/>
          <a:lstStyle/>
          <a:p>
            <a:pPr marL="457200" lvl="1" indent="0" algn="just">
              <a:buFont typeface="Wingdings" panose="05000000000000000000" pitchFamily="2" charset="2"/>
              <a:buNone/>
            </a:pPr>
            <a:endParaRPr lang="nl-NL" altLang="nl-NL" sz="2000"/>
          </a:p>
          <a:p>
            <a:pPr marL="0" indent="0">
              <a:buFont typeface="Wingdings" panose="05000000000000000000" pitchFamily="2" charset="2"/>
              <a:buNone/>
            </a:pPr>
            <a:r>
              <a:rPr lang="nl-NL" altLang="nl-NL" sz="2000" b="1"/>
              <a:t>Nieuwe kenmerken vloeien voort uit een hoger niveau van een biologisch systeem</a:t>
            </a:r>
          </a:p>
          <a:p>
            <a:pPr marL="457200" lvl="1" indent="0" algn="just">
              <a:buFont typeface="Wingdings" panose="05000000000000000000" pitchFamily="2" charset="2"/>
              <a:buNone/>
            </a:pPr>
            <a:endParaRPr lang="nl-NL" altLang="nl-NL" sz="2000"/>
          </a:p>
          <a:p>
            <a:pPr marL="457200" lvl="1" indent="0" algn="just">
              <a:buFont typeface="Wingdings" panose="05000000000000000000" pitchFamily="2" charset="2"/>
              <a:buNone/>
            </a:pPr>
            <a:endParaRPr lang="nl-NL" altLang="nl-NL" sz="2000"/>
          </a:p>
          <a:p>
            <a:pPr marL="0" indent="0">
              <a:buFont typeface="Wingdings" panose="05000000000000000000" pitchFamily="2" charset="2"/>
              <a:buNone/>
            </a:pPr>
            <a:r>
              <a:rPr lang="nl-NL" altLang="nl-NL" sz="1800"/>
              <a:t>Biologie studeren op verschillende </a:t>
            </a:r>
            <a:r>
              <a:rPr lang="nl-NL" altLang="nl-NL" sz="1800" i="1"/>
              <a:t>niveaus</a:t>
            </a:r>
            <a:r>
              <a:rPr lang="nl-NL" altLang="nl-NL" sz="1800"/>
              <a:t> van rangschikking</a:t>
            </a:r>
          </a:p>
          <a:p>
            <a:pPr marL="0" indent="0">
              <a:buFont typeface="Wingdings" panose="05000000000000000000" pitchFamily="2" charset="2"/>
              <a:buNone/>
            </a:pPr>
            <a:endParaRPr lang="nl-NL" altLang="nl-NL" sz="1800"/>
          </a:p>
          <a:p>
            <a:pPr marL="0" indent="0">
              <a:buFont typeface="Wingdings" panose="05000000000000000000" pitchFamily="2" charset="2"/>
              <a:buNone/>
            </a:pPr>
            <a:r>
              <a:rPr lang="nl-NL" altLang="nl-NL" sz="1800" u="sng"/>
              <a:t>Reductionisme:</a:t>
            </a:r>
            <a:r>
              <a:rPr lang="nl-NL" altLang="nl-NL" sz="1800"/>
              <a:t> complexe systemen reduceren tot simpelere onderdelen die </a:t>
            </a:r>
            <a:r>
              <a:rPr lang="nl-NL" altLang="nl-NL" sz="1800" i="1"/>
              <a:t>wel</a:t>
            </a:r>
            <a:r>
              <a:rPr lang="nl-NL" altLang="nl-NL" sz="1800"/>
              <a:t> bestudeerd kunnen worden</a:t>
            </a:r>
          </a:p>
          <a:p>
            <a:pPr marL="0" indent="0">
              <a:buFont typeface="Wingdings" panose="05000000000000000000" pitchFamily="2" charset="2"/>
              <a:buNone/>
            </a:pPr>
            <a:endParaRPr lang="nl-NL" altLang="nl-NL" sz="1800"/>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8550" y="1196975"/>
            <a:ext cx="7788275" cy="584200"/>
          </a:xfrm>
          <a:prstGeom prst="rect">
            <a:avLst/>
          </a:prstGeom>
        </p:spPr>
        <p:txBody>
          <a:bodyPr wrap="none">
            <a:spAutoFit/>
          </a:bodyPr>
          <a:lstStyle/>
          <a:p>
            <a:pPr>
              <a:buClr>
                <a:srgbClr val="000000"/>
              </a:buClr>
              <a:buSzPct val="100000"/>
              <a:buFont typeface="Times New Roman" panose="02020603050405020304" pitchFamily="18" charset="0"/>
              <a:buNone/>
              <a:defRPr/>
            </a:pPr>
            <a:r>
              <a:rPr lang="nl-NL" altLang="nl-NL" sz="3200" kern="0" err="1">
                <a:solidFill>
                  <a:srgbClr val="333399"/>
                </a:solidFill>
                <a:latin typeface="Tahoma"/>
              </a:rPr>
              <a:t>Exploring</a:t>
            </a:r>
            <a:r>
              <a:rPr lang="nl-NL" altLang="nl-NL" sz="3200" kern="0">
                <a:solidFill>
                  <a:srgbClr val="333399"/>
                </a:solidFill>
                <a:latin typeface="Tahoma"/>
              </a:rPr>
              <a:t>: levels of </a:t>
            </a:r>
            <a:r>
              <a:rPr lang="nl-NL" altLang="nl-NL" sz="3200" kern="0" err="1">
                <a:solidFill>
                  <a:srgbClr val="333399"/>
                </a:solidFill>
                <a:latin typeface="Tahoma"/>
              </a:rPr>
              <a:t>biological</a:t>
            </a:r>
            <a:r>
              <a:rPr lang="nl-NL" altLang="nl-NL" sz="3200" kern="0">
                <a:solidFill>
                  <a:srgbClr val="333399"/>
                </a:solidFill>
                <a:latin typeface="Tahoma"/>
              </a:rPr>
              <a:t> </a:t>
            </a:r>
            <a:r>
              <a:rPr lang="nl-NL" altLang="nl-NL" sz="3200" kern="0" err="1">
                <a:solidFill>
                  <a:srgbClr val="333399"/>
                </a:solidFill>
                <a:latin typeface="Tahoma"/>
              </a:rPr>
              <a:t>organization</a:t>
            </a:r>
            <a:endParaRPr lang="nl-NL" sz="3200"/>
          </a:p>
        </p:txBody>
      </p:sp>
      <p:pic>
        <p:nvPicPr>
          <p:cNvPr id="5837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489201" y="1335087"/>
            <a:ext cx="43815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hoek 1"/>
          <p:cNvSpPr/>
          <p:nvPr/>
        </p:nvSpPr>
        <p:spPr>
          <a:xfrm>
            <a:off x="1793642" y="6337893"/>
            <a:ext cx="1104790" cy="338554"/>
          </a:xfrm>
          <a:prstGeom prst="rect">
            <a:avLst/>
          </a:prstGeom>
        </p:spPr>
        <p:txBody>
          <a:bodyPr wrap="none">
            <a:spAutoFit/>
          </a:bodyPr>
          <a:lstStyle/>
          <a:p>
            <a:pPr lvl="0"/>
            <a:r>
              <a:rPr lang="nl-NL" sz="1600" dirty="0">
                <a:solidFill>
                  <a:srgbClr val="000000"/>
                </a:solidFill>
              </a:rPr>
              <a:t>Figuur 1.3</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23AB7D1-9872-4308-8D7C-F3986E99F33F}" type="slidenum">
              <a:rPr lang="en-US" altLang="nl-NL" smtClean="0"/>
              <a:pPr/>
              <a:t>38</a:t>
            </a:fld>
            <a:endParaRPr lang="en-US" altLang="nl-NL"/>
          </a:p>
        </p:txBody>
      </p:sp>
      <p:sp>
        <p:nvSpPr>
          <p:cNvPr id="60419" name="Rectangle 2"/>
          <p:cNvSpPr>
            <a:spLocks noGrp="1" noChangeArrowheads="1"/>
          </p:cNvSpPr>
          <p:nvPr>
            <p:ph type="title"/>
          </p:nvPr>
        </p:nvSpPr>
        <p:spPr>
          <a:xfrm>
            <a:off x="951346" y="66531"/>
            <a:ext cx="9023926" cy="1462087"/>
          </a:xfrm>
        </p:spPr>
        <p:txBody>
          <a:bodyPr/>
          <a:lstStyle/>
          <a:p>
            <a:pPr eaLnBrk="1" hangingPunct="1"/>
            <a:r>
              <a:rPr lang="nl-NL" altLang="nl-NL" sz="2800" dirty="0"/>
              <a:t>Opdracht </a:t>
            </a:r>
            <a:r>
              <a:rPr lang="nl-NL" altLang="nl-NL" sz="2800" dirty="0" err="1"/>
              <a:t>Exploring</a:t>
            </a:r>
            <a:r>
              <a:rPr lang="nl-NL" altLang="nl-NL" sz="2800" dirty="0"/>
              <a:t> levels of </a:t>
            </a:r>
            <a:r>
              <a:rPr lang="nl-NL" altLang="nl-NL" sz="2800" dirty="0" err="1"/>
              <a:t>biological</a:t>
            </a:r>
            <a:r>
              <a:rPr lang="nl-NL" altLang="nl-NL" sz="2800" dirty="0"/>
              <a:t> </a:t>
            </a:r>
            <a:r>
              <a:rPr lang="nl-NL" altLang="nl-NL" sz="2800" dirty="0" err="1"/>
              <a:t>organization</a:t>
            </a:r>
            <a:endParaRPr lang="nl-NL" altLang="nl-NL" sz="2800" dirty="0"/>
          </a:p>
        </p:txBody>
      </p:sp>
      <p:sp>
        <p:nvSpPr>
          <p:cNvPr id="60420" name="Content Placeholder 4"/>
          <p:cNvSpPr>
            <a:spLocks noGrp="1"/>
          </p:cNvSpPr>
          <p:nvPr>
            <p:ph idx="1"/>
          </p:nvPr>
        </p:nvSpPr>
        <p:spPr>
          <a:xfrm>
            <a:off x="468313" y="2187575"/>
            <a:ext cx="8496300" cy="4625975"/>
          </a:xfrm>
        </p:spPr>
        <p:txBody>
          <a:bodyPr/>
          <a:lstStyle/>
          <a:p>
            <a:pPr marL="0" indent="0">
              <a:buFont typeface="Wingdings" panose="05000000000000000000" pitchFamily="2" charset="2"/>
              <a:buNone/>
            </a:pPr>
            <a:r>
              <a:rPr lang="nl-NL" altLang="nl-NL" sz="2000" b="1" dirty="0"/>
              <a:t>Bekijk en lees de tekst in figuur 1.3 in je boek. Schrijf voor elke term (1-10) de definitie op.</a:t>
            </a:r>
            <a:endParaRPr lang="nl-NL" altLang="nl-NL" sz="2000" dirty="0"/>
          </a:p>
          <a:p>
            <a:pPr marL="457200" lvl="1" indent="0" algn="just">
              <a:buFont typeface="Wingdings" panose="05000000000000000000" pitchFamily="2" charset="2"/>
              <a:buNone/>
            </a:pPr>
            <a:endParaRPr lang="nl-NL" altLang="nl-NL" sz="2000" dirty="0"/>
          </a:p>
        </p:txBody>
      </p:sp>
      <p:sp>
        <p:nvSpPr>
          <p:cNvPr id="60421" name="Rectangle 1"/>
          <p:cNvSpPr>
            <a:spLocks noChangeArrowheads="1"/>
          </p:cNvSpPr>
          <p:nvPr/>
        </p:nvSpPr>
        <p:spPr bwMode="auto">
          <a:xfrm>
            <a:off x="612775" y="3284538"/>
            <a:ext cx="4572000"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bg1"/>
                </a:solidFill>
                <a:latin typeface="Tahoma" panose="020B0604030504040204" pitchFamily="34" charset="0"/>
                <a:ea typeface="SimSun" panose="02010600030101010101" pitchFamily="2" charset="-122"/>
              </a:defRPr>
            </a:lvl1pPr>
            <a:lvl2pPr>
              <a:defRPr>
                <a:solidFill>
                  <a:schemeClr val="bg1"/>
                </a:solidFill>
                <a:latin typeface="Tahoma" panose="020B0604030504040204" pitchFamily="34" charset="0"/>
                <a:ea typeface="SimSun" panose="02010600030101010101" pitchFamily="2" charset="-122"/>
              </a:defRPr>
            </a:lvl2pPr>
            <a:lvl3pPr>
              <a:defRPr>
                <a:solidFill>
                  <a:schemeClr val="bg1"/>
                </a:solidFill>
                <a:latin typeface="Tahoma" panose="020B0604030504040204" pitchFamily="34" charset="0"/>
                <a:ea typeface="SimSun" panose="02010600030101010101" pitchFamily="2" charset="-122"/>
              </a:defRPr>
            </a:lvl3pPr>
            <a:lvl4pPr>
              <a:defRPr>
                <a:solidFill>
                  <a:schemeClr val="bg1"/>
                </a:solidFill>
                <a:latin typeface="Tahoma" panose="020B0604030504040204" pitchFamily="34" charset="0"/>
                <a:ea typeface="SimSun" panose="02010600030101010101" pitchFamily="2" charset="-122"/>
              </a:defRPr>
            </a:lvl4pPr>
            <a:lvl5pPr>
              <a:defRPr>
                <a:solidFill>
                  <a:schemeClr val="bg1"/>
                </a:solidFill>
                <a:latin typeface="Tahoma" panose="020B0604030504040204" pitchFamily="34" charset="0"/>
                <a:ea typeface="SimSun" panose="02010600030101010101" pitchFamily="2" charset="-122"/>
              </a:defRPr>
            </a:lvl5pPr>
            <a:lvl6pPr marL="2514600" indent="-228600" defTabSz="449263" eaLnBrk="0" fontAlgn="base" hangingPunct="0">
              <a:spcBef>
                <a:spcPct val="0"/>
              </a:spcBef>
              <a:spcAft>
                <a:spcPct val="0"/>
              </a:spcAft>
              <a:defRPr>
                <a:solidFill>
                  <a:schemeClr val="bg1"/>
                </a:solidFill>
                <a:latin typeface="Tahoma" panose="020B0604030504040204" pitchFamily="34" charset="0"/>
                <a:ea typeface="SimSun" panose="02010600030101010101" pitchFamily="2" charset="-122"/>
              </a:defRPr>
            </a:lvl6pPr>
            <a:lvl7pPr marL="2971800" indent="-228600" defTabSz="449263" eaLnBrk="0" fontAlgn="base" hangingPunct="0">
              <a:spcBef>
                <a:spcPct val="0"/>
              </a:spcBef>
              <a:spcAft>
                <a:spcPct val="0"/>
              </a:spcAft>
              <a:defRPr>
                <a:solidFill>
                  <a:schemeClr val="bg1"/>
                </a:solidFill>
                <a:latin typeface="Tahoma" panose="020B0604030504040204" pitchFamily="34" charset="0"/>
                <a:ea typeface="SimSun" panose="02010600030101010101" pitchFamily="2" charset="-122"/>
              </a:defRPr>
            </a:lvl7pPr>
            <a:lvl8pPr marL="3429000" indent="-228600" defTabSz="449263" eaLnBrk="0" fontAlgn="base" hangingPunct="0">
              <a:spcBef>
                <a:spcPct val="0"/>
              </a:spcBef>
              <a:spcAft>
                <a:spcPct val="0"/>
              </a:spcAft>
              <a:defRPr>
                <a:solidFill>
                  <a:schemeClr val="bg1"/>
                </a:solidFill>
                <a:latin typeface="Tahoma" panose="020B0604030504040204" pitchFamily="34" charset="0"/>
                <a:ea typeface="SimSun" panose="02010600030101010101" pitchFamily="2" charset="-122"/>
              </a:defRPr>
            </a:lvl8pPr>
            <a:lvl9pPr marL="3886200" indent="-228600" defTabSz="449263" eaLnBrk="0" fontAlgn="base" hangingPunct="0">
              <a:spcBef>
                <a:spcPct val="0"/>
              </a:spcBef>
              <a:spcAft>
                <a:spcPct val="0"/>
              </a:spcAft>
              <a:defRPr>
                <a:solidFill>
                  <a:schemeClr val="bg1"/>
                </a:solidFill>
                <a:latin typeface="Tahoma" panose="020B0604030504040204" pitchFamily="34" charset="0"/>
                <a:ea typeface="SimSun" panose="02010600030101010101" pitchFamily="2" charset="-122"/>
              </a:defRPr>
            </a:lvl9pPr>
          </a:lstStyle>
          <a:p>
            <a:pPr>
              <a:buClr>
                <a:srgbClr val="000000"/>
              </a:buClr>
              <a:buSzPct val="100000"/>
              <a:buFontTx/>
              <a:buAutoNum type="arabicPeriod"/>
            </a:pPr>
            <a:r>
              <a:rPr lang="en-US" altLang="nl-NL" sz="2000">
                <a:solidFill>
                  <a:schemeClr val="tx1"/>
                </a:solidFill>
              </a:rPr>
              <a:t>Biosfeer</a:t>
            </a:r>
          </a:p>
          <a:p>
            <a:pPr>
              <a:buClr>
                <a:srgbClr val="000000"/>
              </a:buClr>
              <a:buSzPct val="100000"/>
              <a:buFontTx/>
              <a:buAutoNum type="arabicPeriod"/>
            </a:pPr>
            <a:r>
              <a:rPr lang="en-US" altLang="nl-NL" sz="2000">
                <a:solidFill>
                  <a:schemeClr val="tx1"/>
                </a:solidFill>
              </a:rPr>
              <a:t>Ecosysteem</a:t>
            </a:r>
          </a:p>
          <a:p>
            <a:pPr>
              <a:buClr>
                <a:srgbClr val="000000"/>
              </a:buClr>
              <a:buSzPct val="100000"/>
              <a:buFontTx/>
              <a:buAutoNum type="arabicPeriod"/>
            </a:pPr>
            <a:r>
              <a:rPr lang="en-US" altLang="nl-NL" sz="2000">
                <a:solidFill>
                  <a:schemeClr val="tx1"/>
                </a:solidFill>
              </a:rPr>
              <a:t>Gemeenschap</a:t>
            </a:r>
          </a:p>
          <a:p>
            <a:pPr>
              <a:buClr>
                <a:srgbClr val="000000"/>
              </a:buClr>
              <a:buSzPct val="100000"/>
              <a:buFontTx/>
              <a:buAutoNum type="arabicPeriod"/>
            </a:pPr>
            <a:r>
              <a:rPr lang="en-US" altLang="nl-NL" sz="2000">
                <a:solidFill>
                  <a:schemeClr val="tx1"/>
                </a:solidFill>
              </a:rPr>
              <a:t>Populatie</a:t>
            </a:r>
          </a:p>
          <a:p>
            <a:pPr>
              <a:buClr>
                <a:srgbClr val="000000"/>
              </a:buClr>
              <a:buSzPct val="100000"/>
              <a:buFontTx/>
              <a:buAutoNum type="arabicPeriod"/>
            </a:pPr>
            <a:r>
              <a:rPr lang="en-US" altLang="nl-NL" sz="2000">
                <a:solidFill>
                  <a:schemeClr val="tx1"/>
                </a:solidFill>
              </a:rPr>
              <a:t>Organisme</a:t>
            </a:r>
          </a:p>
          <a:p>
            <a:pPr>
              <a:buClr>
                <a:srgbClr val="000000"/>
              </a:buClr>
              <a:buSzPct val="100000"/>
              <a:buFontTx/>
              <a:buAutoNum type="arabicPeriod"/>
            </a:pPr>
            <a:r>
              <a:rPr lang="en-US" altLang="nl-NL" sz="2000">
                <a:solidFill>
                  <a:schemeClr val="tx1"/>
                </a:solidFill>
              </a:rPr>
              <a:t>Organen</a:t>
            </a:r>
          </a:p>
          <a:p>
            <a:pPr>
              <a:buClr>
                <a:srgbClr val="000000"/>
              </a:buClr>
              <a:buSzPct val="100000"/>
              <a:buFontTx/>
              <a:buAutoNum type="arabicPeriod"/>
            </a:pPr>
            <a:r>
              <a:rPr lang="en-US" altLang="nl-NL" sz="2000">
                <a:solidFill>
                  <a:schemeClr val="tx1"/>
                </a:solidFill>
              </a:rPr>
              <a:t>Weefsel</a:t>
            </a:r>
          </a:p>
          <a:p>
            <a:pPr>
              <a:buClr>
                <a:srgbClr val="000000"/>
              </a:buClr>
              <a:buSzPct val="100000"/>
              <a:buFontTx/>
              <a:buAutoNum type="arabicPeriod"/>
            </a:pPr>
            <a:r>
              <a:rPr lang="en-US" altLang="nl-NL" sz="2000">
                <a:solidFill>
                  <a:schemeClr val="tx1"/>
                </a:solidFill>
              </a:rPr>
              <a:t>Cellen</a:t>
            </a:r>
          </a:p>
          <a:p>
            <a:pPr>
              <a:buClr>
                <a:srgbClr val="000000"/>
              </a:buClr>
              <a:buSzPct val="100000"/>
              <a:buFontTx/>
              <a:buAutoNum type="arabicPeriod"/>
            </a:pPr>
            <a:r>
              <a:rPr lang="en-US" altLang="nl-NL" sz="2000">
                <a:solidFill>
                  <a:schemeClr val="tx1"/>
                </a:solidFill>
              </a:rPr>
              <a:t>Organellen (bv. Eukaryotische cel)</a:t>
            </a:r>
          </a:p>
          <a:p>
            <a:pPr>
              <a:buClr>
                <a:srgbClr val="000000"/>
              </a:buClr>
              <a:buSzPct val="100000"/>
              <a:buFontTx/>
              <a:buAutoNum type="arabicPeriod"/>
            </a:pPr>
            <a:r>
              <a:rPr lang="en-US" altLang="nl-NL" sz="2000">
                <a:solidFill>
                  <a:schemeClr val="tx1"/>
                </a:solidFill>
              </a:rPr>
              <a:t>Moleculen</a:t>
            </a:r>
            <a:endParaRPr lang="nl-NL" altLang="nl-NL" sz="200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E53DA7D-E23F-4755-9503-30D0D67D3148}" type="slidenum">
              <a:rPr lang="en-US" altLang="nl-NL" smtClean="0"/>
              <a:pPr/>
              <a:t>4</a:t>
            </a:fld>
            <a:endParaRPr lang="en-US" altLang="nl-NL"/>
          </a:p>
        </p:txBody>
      </p:sp>
      <p:sp>
        <p:nvSpPr>
          <p:cNvPr id="36867" name="Rectangle 2"/>
          <p:cNvSpPr>
            <a:spLocks noGrp="1" noChangeArrowheads="1"/>
          </p:cNvSpPr>
          <p:nvPr>
            <p:ph type="title"/>
          </p:nvPr>
        </p:nvSpPr>
        <p:spPr/>
        <p:txBody>
          <a:bodyPr/>
          <a:lstStyle/>
          <a:p>
            <a:pPr eaLnBrk="1" hangingPunct="1"/>
            <a:r>
              <a:rPr lang="nl-NL" altLang="nl-NL" sz="3600"/>
              <a:t>Leerdoelen Biologie </a:t>
            </a:r>
          </a:p>
        </p:txBody>
      </p:sp>
      <p:sp>
        <p:nvSpPr>
          <p:cNvPr id="5" name="Content Placeholder 4"/>
          <p:cNvSpPr>
            <a:spLocks noGrp="1"/>
          </p:cNvSpPr>
          <p:nvPr>
            <p:ph idx="1"/>
          </p:nvPr>
        </p:nvSpPr>
        <p:spPr>
          <a:xfrm>
            <a:off x="396875" y="1989138"/>
            <a:ext cx="8496300" cy="4625975"/>
          </a:xfrm>
        </p:spPr>
        <p:txBody>
          <a:bodyPr/>
          <a:lstStyle/>
          <a:p>
            <a:pPr marL="0" indent="0">
              <a:buFont typeface="Wingdings" panose="05000000000000000000" pitchFamily="2" charset="2"/>
              <a:buNone/>
              <a:defRPr/>
            </a:pPr>
            <a:r>
              <a:rPr lang="nl-NL" sz="1800" b="1"/>
              <a:t>Na afloop van deze module kun je:</a:t>
            </a:r>
            <a:r>
              <a:rPr lang="nl-NL" sz="1800"/>
              <a:t>  </a:t>
            </a:r>
          </a:p>
          <a:p>
            <a:pPr>
              <a:defRPr/>
            </a:pPr>
            <a:r>
              <a:rPr lang="nl-NL" sz="1800"/>
              <a:t>de verschillende Thema’s in de Biologie noemen en deze toepassen op voorbeelden uit het dagelijks leven. De student kan de evolutie theorie van Darwin gebruiken om de eenheid en diversiteit van het leven te verklaren. </a:t>
            </a:r>
          </a:p>
          <a:p>
            <a:pPr>
              <a:defRPr/>
            </a:pPr>
            <a:endParaRPr lang="nl-NL" sz="1800"/>
          </a:p>
          <a:p>
            <a:pPr>
              <a:defRPr/>
            </a:pPr>
            <a:r>
              <a:rPr lang="nl-NL" sz="1800"/>
              <a:t>algemene kenmerken van DNA, RNA en eiwitten benoemen en de processen van DNA reproductie, transcriptie en translatie beschrijven. Ook de effecten van verschillende nucleotide mutaties kunnen gegeven en toegelicht worden. </a:t>
            </a:r>
          </a:p>
          <a:p>
            <a:pPr>
              <a:defRPr/>
            </a:pPr>
            <a:endParaRPr lang="nl-NL" sz="1800"/>
          </a:p>
          <a:p>
            <a:pPr>
              <a:defRPr/>
            </a:pPr>
            <a:r>
              <a:rPr lang="nl-NL" sz="1800"/>
              <a:t>beschrijven hoe een fylogenetische stamboom is opgebouwd en welke middelen nodig zijn om een fylogenetische stamboom te maken. </a:t>
            </a:r>
          </a:p>
          <a:p>
            <a:pPr>
              <a:defRPr/>
            </a:pPr>
            <a:endParaRPr lang="nl-NL" sz="1800"/>
          </a:p>
          <a:p>
            <a:pPr>
              <a:defRPr/>
            </a:pPr>
            <a:r>
              <a:rPr lang="nl-NL" sz="1800"/>
              <a:t>het ontstaan van het leven op aarde in chronologische volgorde geven en verklaren hoe de verschillende levensvormen geëvolueerd zijn.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Tijdelijke aanduiding voor dianumm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271ACF7-4A0E-4AFD-AD81-C9A05A4048C3}" type="slidenum">
              <a:rPr lang="en-US" altLang="nl-NL" smtClean="0"/>
              <a:pPr/>
              <a:t>5</a:t>
            </a:fld>
            <a:endParaRPr lang="en-US" altLang="nl-NL"/>
          </a:p>
        </p:txBody>
      </p:sp>
      <p:sp>
        <p:nvSpPr>
          <p:cNvPr id="38915" name="Rectangle 2"/>
          <p:cNvSpPr>
            <a:spLocks noGrp="1" noChangeArrowheads="1"/>
          </p:cNvSpPr>
          <p:nvPr>
            <p:ph type="title"/>
          </p:nvPr>
        </p:nvSpPr>
        <p:spPr/>
        <p:txBody>
          <a:bodyPr/>
          <a:lstStyle/>
          <a:p>
            <a:pPr eaLnBrk="1" hangingPunct="1"/>
            <a:r>
              <a:rPr lang="nl-NL" altLang="nl-NL" sz="3600"/>
              <a:t>Vervolg leerdoelen Biologie </a:t>
            </a:r>
          </a:p>
        </p:txBody>
      </p:sp>
      <p:sp>
        <p:nvSpPr>
          <p:cNvPr id="38916" name="Content Placeholder 4"/>
          <p:cNvSpPr>
            <a:spLocks noGrp="1"/>
          </p:cNvSpPr>
          <p:nvPr>
            <p:ph idx="1"/>
          </p:nvPr>
        </p:nvSpPr>
        <p:spPr>
          <a:xfrm>
            <a:off x="396875" y="1989138"/>
            <a:ext cx="8496300" cy="4625975"/>
          </a:xfrm>
        </p:spPr>
        <p:txBody>
          <a:bodyPr/>
          <a:lstStyle/>
          <a:p>
            <a:r>
              <a:rPr lang="nl-NL" altLang="nl-NL" sz="1800"/>
              <a:t>verschillende kenmerken van prokaryoten opnoemen en deze kenmerken verklaren. De rol van prokaryoten in de biosfeer kan de student ook beschrijven en nader uitleggen. </a:t>
            </a:r>
          </a:p>
          <a:p>
            <a:endParaRPr lang="nl-NL" altLang="nl-NL" sz="1800"/>
          </a:p>
          <a:p>
            <a:r>
              <a:rPr lang="nl-NL" altLang="nl-NL" sz="1800"/>
              <a:t>de opbouw van schimmels beschrijven en de twee voortplantingscycli benoemen en elke stap hierin toelichten. Daarnaast kan de student de verschillende rollen van schimmels geven en verklaren. </a:t>
            </a:r>
          </a:p>
          <a:p>
            <a:endParaRPr lang="nl-NL" altLang="nl-NL" sz="1800"/>
          </a:p>
          <a:p>
            <a:r>
              <a:rPr lang="nl-NL" altLang="nl-NL" sz="1800"/>
              <a:t>de opbouw van planten beschrijven, de verschillende organen, weefsels en cellen van een plant omschrijven en voorbeelden van aangepaste organen kennen.</a:t>
            </a:r>
          </a:p>
          <a:p>
            <a:endParaRPr lang="nl-NL" altLang="nl-NL" sz="1800"/>
          </a:p>
          <a:p>
            <a:r>
              <a:rPr lang="nl-NL" altLang="nl-NL" sz="1800"/>
              <a:t>aangeven hoe orgaansystemen zijn opgebouwd, uitleggen wat het belang is van een juist intern evenwicht/fysiologisch milieu in het lichaam en hoe dit in stand wordt gehouden. </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nl-NL" altLang="nl-NL" sz="3600"/>
              <a:t>Literatuur</a:t>
            </a:r>
            <a:endParaRPr lang="nl-NL" altLang="nl-NL"/>
          </a:p>
        </p:txBody>
      </p:sp>
      <p:sp>
        <p:nvSpPr>
          <p:cNvPr id="409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F0A8D2-938F-4BC5-BFEA-4332FD98B374}" type="slidenum">
              <a:rPr lang="en-US" altLang="nl-NL" smtClean="0">
                <a:solidFill>
                  <a:schemeClr val="tx1"/>
                </a:solidFill>
              </a:rPr>
              <a:pPr/>
              <a:t>6</a:t>
            </a:fld>
            <a:endParaRPr lang="en-US" altLang="nl-NL">
              <a:solidFill>
                <a:schemeClr val="tx1"/>
              </a:solidFill>
            </a:endParaRPr>
          </a:p>
        </p:txBody>
      </p:sp>
      <p:sp>
        <p:nvSpPr>
          <p:cNvPr id="3" name="Rectangle 2"/>
          <p:cNvSpPr/>
          <p:nvPr/>
        </p:nvSpPr>
        <p:spPr>
          <a:xfrm>
            <a:off x="828675" y="1958975"/>
            <a:ext cx="7559675" cy="841375"/>
          </a:xfrm>
          <a:prstGeom prst="rect">
            <a:avLst/>
          </a:prstGeom>
        </p:spPr>
        <p:txBody>
          <a:bodyPr>
            <a:spAutoFit/>
          </a:bodyPr>
          <a:lstStyle/>
          <a:p>
            <a:pPr eaLnBrk="1" hangingPunct="1">
              <a:spcBef>
                <a:spcPts val="800"/>
              </a:spcBef>
              <a:buSzPct val="60000"/>
              <a:defRPr/>
            </a:pPr>
            <a:r>
              <a:rPr lang="nl-NL" altLang="nl-NL" sz="2000" b="1" dirty="0" err="1">
                <a:solidFill>
                  <a:schemeClr val="tx1"/>
                </a:solidFill>
                <a:latin typeface="+mj-lt"/>
                <a:ea typeface="SimSun" charset="-122"/>
              </a:rPr>
              <a:t>Biology</a:t>
            </a:r>
            <a:r>
              <a:rPr lang="nl-NL" altLang="nl-NL" sz="2000" b="1" dirty="0">
                <a:solidFill>
                  <a:schemeClr val="tx1"/>
                </a:solidFill>
                <a:latin typeface="+mj-lt"/>
                <a:ea typeface="SimSun" charset="-122"/>
              </a:rPr>
              <a:t> - A </a:t>
            </a:r>
            <a:r>
              <a:rPr lang="nl-NL" altLang="nl-NL" sz="2000" b="1" dirty="0" err="1">
                <a:solidFill>
                  <a:schemeClr val="tx1"/>
                </a:solidFill>
                <a:latin typeface="+mj-lt"/>
                <a:ea typeface="SimSun" charset="-122"/>
              </a:rPr>
              <a:t>global</a:t>
            </a:r>
            <a:r>
              <a:rPr lang="nl-NL" altLang="nl-NL" sz="2000" b="1" dirty="0">
                <a:solidFill>
                  <a:schemeClr val="tx1"/>
                </a:solidFill>
                <a:latin typeface="+mj-lt"/>
                <a:ea typeface="SimSun" charset="-122"/>
              </a:rPr>
              <a:t> approach, Campbell, </a:t>
            </a:r>
            <a:r>
              <a:rPr lang="nl-NL" altLang="nl-NL" sz="2000" b="1" dirty="0" smtClean="0">
                <a:solidFill>
                  <a:schemeClr val="tx1"/>
                </a:solidFill>
                <a:latin typeface="+mj-lt"/>
                <a:ea typeface="SimSun" charset="-122"/>
              </a:rPr>
              <a:t>12</a:t>
            </a:r>
            <a:r>
              <a:rPr lang="nl-NL" altLang="nl-NL" sz="2000" b="1" baseline="30000" dirty="0" smtClean="0">
                <a:solidFill>
                  <a:schemeClr val="tx1"/>
                </a:solidFill>
                <a:latin typeface="+mj-lt"/>
                <a:ea typeface="SimSun" charset="-122"/>
              </a:rPr>
              <a:t>th</a:t>
            </a:r>
            <a:r>
              <a:rPr lang="nl-NL" altLang="nl-NL" sz="2000" b="1" dirty="0" smtClean="0">
                <a:solidFill>
                  <a:schemeClr val="tx1"/>
                </a:solidFill>
                <a:latin typeface="+mj-lt"/>
                <a:ea typeface="SimSun" charset="-122"/>
              </a:rPr>
              <a:t> </a:t>
            </a:r>
            <a:r>
              <a:rPr lang="nl-NL" altLang="nl-NL" sz="2000" b="1" dirty="0" err="1">
                <a:solidFill>
                  <a:schemeClr val="tx1"/>
                </a:solidFill>
                <a:latin typeface="+mj-lt"/>
                <a:ea typeface="SimSun" charset="-122"/>
              </a:rPr>
              <a:t>edition</a:t>
            </a:r>
            <a:endParaRPr lang="nl-NL" altLang="nl-NL" sz="2000" b="1" dirty="0">
              <a:solidFill>
                <a:schemeClr val="tx1"/>
              </a:solidFill>
              <a:latin typeface="+mj-lt"/>
              <a:ea typeface="SimSun" charset="-122"/>
            </a:endParaRPr>
          </a:p>
          <a:p>
            <a:pPr eaLnBrk="1" hangingPunct="1">
              <a:spcBef>
                <a:spcPts val="800"/>
              </a:spcBef>
              <a:buSzPct val="60000"/>
              <a:defRPr/>
            </a:pPr>
            <a:endParaRPr lang="nl-NL" altLang="nl-NL" sz="2000" b="1" dirty="0">
              <a:solidFill>
                <a:schemeClr val="tx1"/>
              </a:solidFill>
              <a:latin typeface="+mj-lt"/>
              <a:ea typeface="SimSun" charset="-122"/>
            </a:endParaRPr>
          </a:p>
        </p:txBody>
      </p:sp>
      <p:sp>
        <p:nvSpPr>
          <p:cNvPr id="40965" name="Rectangle 1"/>
          <p:cNvSpPr>
            <a:spLocks noChangeArrowheads="1"/>
          </p:cNvSpPr>
          <p:nvPr/>
        </p:nvSpPr>
        <p:spPr bwMode="auto">
          <a:xfrm>
            <a:off x="822325" y="2460625"/>
            <a:ext cx="7062788"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tabLst>
                <a:tab pos="228600" algn="l"/>
              </a:tabLst>
              <a:defRPr>
                <a:solidFill>
                  <a:schemeClr val="bg1"/>
                </a:solidFill>
                <a:latin typeface="Tahoma" panose="020B0604030504040204" pitchFamily="34" charset="0"/>
                <a:ea typeface="SimSun" panose="02010600030101010101" pitchFamily="2" charset="-122"/>
              </a:defRPr>
            </a:lvl1pPr>
            <a:lvl2pPr>
              <a:tabLst>
                <a:tab pos="228600" algn="l"/>
              </a:tabLst>
              <a:defRPr>
                <a:solidFill>
                  <a:schemeClr val="bg1"/>
                </a:solidFill>
                <a:latin typeface="Tahoma" panose="020B0604030504040204" pitchFamily="34" charset="0"/>
                <a:ea typeface="SimSun" panose="02010600030101010101" pitchFamily="2" charset="-122"/>
              </a:defRPr>
            </a:lvl2pPr>
            <a:lvl3pPr>
              <a:tabLst>
                <a:tab pos="228600" algn="l"/>
              </a:tabLst>
              <a:defRPr>
                <a:solidFill>
                  <a:schemeClr val="bg1"/>
                </a:solidFill>
                <a:latin typeface="Tahoma" panose="020B0604030504040204" pitchFamily="34" charset="0"/>
                <a:ea typeface="SimSun" panose="02010600030101010101" pitchFamily="2" charset="-122"/>
              </a:defRPr>
            </a:lvl3pPr>
            <a:lvl4pPr>
              <a:tabLst>
                <a:tab pos="228600" algn="l"/>
              </a:tabLst>
              <a:defRPr>
                <a:solidFill>
                  <a:schemeClr val="bg1"/>
                </a:solidFill>
                <a:latin typeface="Tahoma" panose="020B0604030504040204" pitchFamily="34" charset="0"/>
                <a:ea typeface="SimSun" panose="02010600030101010101" pitchFamily="2" charset="-122"/>
              </a:defRPr>
            </a:lvl4pPr>
            <a:lvl5pPr>
              <a:tabLst>
                <a:tab pos="228600" algn="l"/>
              </a:tabLst>
              <a:defRPr>
                <a:solidFill>
                  <a:schemeClr val="bg1"/>
                </a:solidFill>
                <a:latin typeface="Tahoma" panose="020B0604030504040204" pitchFamily="34" charset="0"/>
                <a:ea typeface="SimSun" panose="02010600030101010101" pitchFamily="2" charset="-122"/>
              </a:defRPr>
            </a:lvl5pPr>
            <a:lvl6pPr marL="2514600" indent="-228600" defTabSz="449263" eaLnBrk="0" fontAlgn="base" hangingPunct="0">
              <a:spcBef>
                <a:spcPct val="0"/>
              </a:spcBef>
              <a:spcAft>
                <a:spcPct val="0"/>
              </a:spcAft>
              <a:tabLst>
                <a:tab pos="228600" algn="l"/>
              </a:tabLst>
              <a:defRPr>
                <a:solidFill>
                  <a:schemeClr val="bg1"/>
                </a:solidFill>
                <a:latin typeface="Tahoma" panose="020B0604030504040204" pitchFamily="34" charset="0"/>
                <a:ea typeface="SimSun" panose="02010600030101010101" pitchFamily="2" charset="-122"/>
              </a:defRPr>
            </a:lvl6pPr>
            <a:lvl7pPr marL="2971800" indent="-228600" defTabSz="449263" eaLnBrk="0" fontAlgn="base" hangingPunct="0">
              <a:spcBef>
                <a:spcPct val="0"/>
              </a:spcBef>
              <a:spcAft>
                <a:spcPct val="0"/>
              </a:spcAft>
              <a:tabLst>
                <a:tab pos="228600" algn="l"/>
              </a:tabLst>
              <a:defRPr>
                <a:solidFill>
                  <a:schemeClr val="bg1"/>
                </a:solidFill>
                <a:latin typeface="Tahoma" panose="020B0604030504040204" pitchFamily="34" charset="0"/>
                <a:ea typeface="SimSun" panose="02010600030101010101" pitchFamily="2" charset="-122"/>
              </a:defRPr>
            </a:lvl7pPr>
            <a:lvl8pPr marL="3429000" indent="-228600" defTabSz="449263" eaLnBrk="0" fontAlgn="base" hangingPunct="0">
              <a:spcBef>
                <a:spcPct val="0"/>
              </a:spcBef>
              <a:spcAft>
                <a:spcPct val="0"/>
              </a:spcAft>
              <a:tabLst>
                <a:tab pos="228600" algn="l"/>
              </a:tabLst>
              <a:defRPr>
                <a:solidFill>
                  <a:schemeClr val="bg1"/>
                </a:solidFill>
                <a:latin typeface="Tahoma" panose="020B0604030504040204" pitchFamily="34" charset="0"/>
                <a:ea typeface="SimSun" panose="02010600030101010101" pitchFamily="2" charset="-122"/>
              </a:defRPr>
            </a:lvl8pPr>
            <a:lvl9pPr marL="3886200" indent="-228600" defTabSz="449263" eaLnBrk="0" fontAlgn="base" hangingPunct="0">
              <a:spcBef>
                <a:spcPct val="0"/>
              </a:spcBef>
              <a:spcAft>
                <a:spcPct val="0"/>
              </a:spcAft>
              <a:tabLst>
                <a:tab pos="228600" algn="l"/>
              </a:tabLst>
              <a:defRPr>
                <a:solidFill>
                  <a:schemeClr val="bg1"/>
                </a:solidFill>
                <a:latin typeface="Tahoma" panose="020B0604030504040204" pitchFamily="34" charset="0"/>
                <a:ea typeface="SimSun" panose="02010600030101010101" pitchFamily="2" charset="-122"/>
              </a:defRPr>
            </a:lvl9pPr>
          </a:lstStyle>
          <a:p>
            <a:pPr>
              <a:buClr>
                <a:srgbClr val="000000"/>
              </a:buClr>
              <a:buSzPct val="100000"/>
              <a:buFont typeface="Arial" panose="020B0604020202020204" pitchFamily="34" charset="0"/>
              <a:buChar char="•"/>
            </a:pPr>
            <a:r>
              <a:rPr lang="nl-NL" altLang="nl-NL" sz="1600" dirty="0">
                <a:solidFill>
                  <a:schemeClr val="bg2"/>
                </a:solidFill>
              </a:rPr>
              <a:t>H1: Diversiteit van het leven (blz. 50 t/m 64)</a:t>
            </a: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H16: </a:t>
            </a:r>
            <a:r>
              <a:rPr lang="nl-NL" altLang="nl-NL" sz="1600" dirty="0" err="1">
                <a:solidFill>
                  <a:schemeClr val="bg2"/>
                </a:solidFill>
              </a:rPr>
              <a:t>Nucleinezuren</a:t>
            </a:r>
            <a:r>
              <a:rPr lang="nl-NL" altLang="nl-NL" sz="1600" dirty="0">
                <a:solidFill>
                  <a:schemeClr val="bg2"/>
                </a:solidFill>
              </a:rPr>
              <a:t> en overerving (blz. 364 t/m 370)</a:t>
            </a: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H17: Gen expressie (</a:t>
            </a:r>
            <a:r>
              <a:rPr lang="nl-NL" altLang="nl-NL" sz="1600" dirty="0" err="1">
                <a:solidFill>
                  <a:schemeClr val="bg2"/>
                </a:solidFill>
              </a:rPr>
              <a:t>blz</a:t>
            </a:r>
            <a:r>
              <a:rPr lang="nl-NL" altLang="nl-NL" sz="1600" dirty="0">
                <a:solidFill>
                  <a:schemeClr val="bg2"/>
                </a:solidFill>
              </a:rPr>
              <a:t> 385 t/m 412 gedeeltelijk)</a:t>
            </a: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H22: Fylogenie (blz. </a:t>
            </a:r>
            <a:r>
              <a:rPr lang="nl-NL" altLang="nl-NL" sz="1600" dirty="0" smtClean="0">
                <a:solidFill>
                  <a:schemeClr val="bg2"/>
                </a:solidFill>
              </a:rPr>
              <a:t>521 </a:t>
            </a:r>
            <a:r>
              <a:rPr lang="nl-NL" altLang="nl-NL" sz="1600" dirty="0">
                <a:solidFill>
                  <a:schemeClr val="bg2"/>
                </a:solidFill>
              </a:rPr>
              <a:t>t/m 538)  </a:t>
            </a: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H25: </a:t>
            </a:r>
            <a:r>
              <a:rPr lang="nl-NL" altLang="nl-NL" sz="1600" dirty="0" err="1">
                <a:solidFill>
                  <a:schemeClr val="bg2"/>
                </a:solidFill>
              </a:rPr>
              <a:t>Macroevolutie</a:t>
            </a:r>
            <a:r>
              <a:rPr lang="nl-NL" altLang="nl-NL" sz="1600" dirty="0">
                <a:solidFill>
                  <a:schemeClr val="bg2"/>
                </a:solidFill>
              </a:rPr>
              <a:t> (blz. </a:t>
            </a:r>
            <a:r>
              <a:rPr lang="nl-NL" altLang="nl-NL" sz="1600" dirty="0" smtClean="0">
                <a:solidFill>
                  <a:schemeClr val="bg2"/>
                </a:solidFill>
              </a:rPr>
              <a:t>581 </a:t>
            </a:r>
            <a:r>
              <a:rPr lang="nl-NL" altLang="nl-NL" sz="1600" dirty="0">
                <a:solidFill>
                  <a:schemeClr val="bg2"/>
                </a:solidFill>
              </a:rPr>
              <a:t>t/m </a:t>
            </a:r>
            <a:r>
              <a:rPr lang="nl-NL" altLang="nl-NL" sz="1600" dirty="0" smtClean="0">
                <a:solidFill>
                  <a:schemeClr val="bg2"/>
                </a:solidFill>
              </a:rPr>
              <a:t>593, </a:t>
            </a:r>
            <a:r>
              <a:rPr lang="nl-NL" altLang="nl-NL" sz="1600" dirty="0">
                <a:solidFill>
                  <a:schemeClr val="bg2"/>
                </a:solidFill>
              </a:rPr>
              <a:t>niet blz. </a:t>
            </a:r>
            <a:r>
              <a:rPr lang="nl-NL" altLang="nl-NL" sz="1600" dirty="0" smtClean="0">
                <a:solidFill>
                  <a:schemeClr val="bg2"/>
                </a:solidFill>
              </a:rPr>
              <a:t>586 </a:t>
            </a:r>
            <a:r>
              <a:rPr lang="nl-NL" altLang="nl-NL" sz="1600" dirty="0">
                <a:solidFill>
                  <a:schemeClr val="bg2"/>
                </a:solidFill>
              </a:rPr>
              <a:t>en </a:t>
            </a:r>
            <a:r>
              <a:rPr lang="nl-NL" altLang="nl-NL" sz="1600" dirty="0" smtClean="0">
                <a:solidFill>
                  <a:schemeClr val="bg2"/>
                </a:solidFill>
              </a:rPr>
              <a:t>587)</a:t>
            </a:r>
            <a:endParaRPr lang="nl-NL" altLang="nl-NL" sz="1600" dirty="0">
              <a:solidFill>
                <a:schemeClr val="bg2"/>
              </a:solidFill>
            </a:endParaRP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H27: Prokaryoten (blz. </a:t>
            </a:r>
            <a:r>
              <a:rPr lang="nl-NL" altLang="nl-NL" sz="1600" dirty="0" smtClean="0">
                <a:solidFill>
                  <a:schemeClr val="bg2"/>
                </a:solidFill>
              </a:rPr>
              <a:t>627 </a:t>
            </a:r>
            <a:r>
              <a:rPr lang="nl-NL" altLang="nl-NL" sz="1600" dirty="0">
                <a:solidFill>
                  <a:schemeClr val="bg2"/>
                </a:solidFill>
              </a:rPr>
              <a:t>t/m </a:t>
            </a:r>
            <a:r>
              <a:rPr lang="nl-NL" altLang="nl-NL" sz="1600" dirty="0" smtClean="0">
                <a:solidFill>
                  <a:schemeClr val="bg2"/>
                </a:solidFill>
              </a:rPr>
              <a:t>645)</a:t>
            </a:r>
            <a:endParaRPr lang="nl-NL" altLang="nl-NL" sz="1600" dirty="0">
              <a:solidFill>
                <a:schemeClr val="bg2"/>
              </a:solidFill>
            </a:endParaRP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H31: Schimmels (blz. </a:t>
            </a:r>
            <a:r>
              <a:rPr lang="nl-NL" altLang="nl-NL" sz="1600" dirty="0" smtClean="0">
                <a:solidFill>
                  <a:schemeClr val="bg2"/>
                </a:solidFill>
              </a:rPr>
              <a:t>708 </a:t>
            </a:r>
            <a:r>
              <a:rPr lang="nl-NL" altLang="nl-NL" sz="1600" dirty="0">
                <a:solidFill>
                  <a:schemeClr val="bg2"/>
                </a:solidFill>
              </a:rPr>
              <a:t>t/m </a:t>
            </a:r>
            <a:r>
              <a:rPr lang="nl-NL" altLang="nl-NL" sz="1600" dirty="0" smtClean="0">
                <a:solidFill>
                  <a:schemeClr val="bg2"/>
                </a:solidFill>
              </a:rPr>
              <a:t>713, 721 </a:t>
            </a:r>
            <a:r>
              <a:rPr lang="nl-NL" altLang="nl-NL" sz="1600" dirty="0">
                <a:solidFill>
                  <a:schemeClr val="bg2"/>
                </a:solidFill>
              </a:rPr>
              <a:t>t/m </a:t>
            </a:r>
            <a:r>
              <a:rPr lang="nl-NL" altLang="nl-NL" sz="1600" dirty="0" smtClean="0">
                <a:solidFill>
                  <a:schemeClr val="bg2"/>
                </a:solidFill>
              </a:rPr>
              <a:t>725)</a:t>
            </a:r>
            <a:endParaRPr lang="nl-NL" altLang="nl-NL" sz="1600" dirty="0">
              <a:solidFill>
                <a:schemeClr val="bg2"/>
              </a:solidFill>
            </a:endParaRP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H35: Plantaardige weefsels (blz. </a:t>
            </a:r>
            <a:r>
              <a:rPr lang="nl-NL" altLang="nl-NL" sz="1600" dirty="0" smtClean="0">
                <a:solidFill>
                  <a:schemeClr val="bg2"/>
                </a:solidFill>
              </a:rPr>
              <a:t>812 </a:t>
            </a:r>
            <a:r>
              <a:rPr lang="nl-NL" altLang="nl-NL" sz="1600" dirty="0">
                <a:solidFill>
                  <a:schemeClr val="bg2"/>
                </a:solidFill>
              </a:rPr>
              <a:t>t/m </a:t>
            </a:r>
            <a:r>
              <a:rPr lang="nl-NL" altLang="nl-NL" sz="1600" dirty="0" smtClean="0">
                <a:solidFill>
                  <a:schemeClr val="bg2"/>
                </a:solidFill>
              </a:rPr>
              <a:t>819)</a:t>
            </a:r>
            <a:endParaRPr lang="nl-NL" altLang="nl-NL" sz="1600" dirty="0">
              <a:solidFill>
                <a:schemeClr val="bg2"/>
              </a:solidFill>
            </a:endParaRPr>
          </a:p>
          <a:p>
            <a:pPr>
              <a:buClr>
                <a:srgbClr val="000000"/>
              </a:buClr>
              <a:buSzPct val="100000"/>
              <a:buFont typeface="Arial" panose="020B0604020202020204" pitchFamily="34" charset="0"/>
              <a:buChar char="•"/>
            </a:pPr>
            <a:endParaRPr lang="nl-NL" altLang="nl-NL" sz="1600" dirty="0">
              <a:solidFill>
                <a:schemeClr val="bg2"/>
              </a:solidFill>
            </a:endParaRPr>
          </a:p>
          <a:p>
            <a:pPr>
              <a:buClr>
                <a:srgbClr val="000000"/>
              </a:buClr>
              <a:buSzPct val="100000"/>
              <a:buFont typeface="Arial" panose="020B0604020202020204" pitchFamily="34" charset="0"/>
              <a:buChar char="•"/>
            </a:pPr>
            <a:r>
              <a:rPr lang="nl-NL" altLang="nl-NL" sz="1600" dirty="0">
                <a:solidFill>
                  <a:schemeClr val="bg2"/>
                </a:solidFill>
              </a:rPr>
              <a:t>H40: Dierlijke weefsels (blz. </a:t>
            </a:r>
            <a:r>
              <a:rPr lang="nl-NL" altLang="nl-NL" sz="1600" dirty="0" smtClean="0">
                <a:solidFill>
                  <a:schemeClr val="bg2"/>
                </a:solidFill>
              </a:rPr>
              <a:t>927 </a:t>
            </a:r>
            <a:r>
              <a:rPr lang="nl-NL" altLang="nl-NL" sz="1600" dirty="0">
                <a:solidFill>
                  <a:schemeClr val="bg2"/>
                </a:solidFill>
              </a:rPr>
              <a:t>t/m </a:t>
            </a:r>
            <a:r>
              <a:rPr lang="nl-NL" altLang="nl-NL" sz="1600" dirty="0" smtClean="0">
                <a:solidFill>
                  <a:schemeClr val="bg2"/>
                </a:solidFill>
              </a:rPr>
              <a:t>937, </a:t>
            </a:r>
            <a:r>
              <a:rPr lang="nl-NL" altLang="nl-NL" sz="1600" dirty="0">
                <a:solidFill>
                  <a:schemeClr val="bg2"/>
                </a:solidFill>
              </a:rPr>
              <a:t>niet Fig. 40.5)</a:t>
            </a:r>
          </a:p>
        </p:txBody>
      </p:sp>
      <p:pic>
        <p:nvPicPr>
          <p:cNvPr id="2" name="Afbeelding 1"/>
          <p:cNvPicPr>
            <a:picLocks noChangeAspect="1"/>
          </p:cNvPicPr>
          <p:nvPr/>
        </p:nvPicPr>
        <p:blipFill>
          <a:blip r:embed="rId3"/>
          <a:stretch>
            <a:fillRect/>
          </a:stretch>
        </p:blipFill>
        <p:spPr>
          <a:xfrm>
            <a:off x="6639389" y="3381339"/>
            <a:ext cx="2304586" cy="277661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nl-NL" altLang="nl-NL" sz="3600" dirty="0"/>
              <a:t>Lesrooster Biologie 1 </a:t>
            </a:r>
            <a:r>
              <a:rPr lang="nl-NL" altLang="nl-NL" sz="3600" dirty="0" smtClean="0"/>
              <a:t>2020-2021</a:t>
            </a:r>
            <a:endParaRPr lang="nl-NL" altLang="nl-NL" dirty="0"/>
          </a:p>
        </p:txBody>
      </p:sp>
      <p:sp>
        <p:nvSpPr>
          <p:cNvPr id="43011" name="Slide Number Placeholder 3"/>
          <p:cNvSpPr>
            <a:spLocks noGrp="1"/>
          </p:cNvSpPr>
          <p:nvPr>
            <p:ph type="sldNum" sz="quarter" idx="12"/>
          </p:nvPr>
        </p:nvSpPr>
        <p:spPr>
          <a:xfrm>
            <a:off x="7092950" y="62372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531BB8-89DE-4E98-A51C-9DAC1BC62F20}" type="slidenum">
              <a:rPr lang="en-US" altLang="nl-NL" smtClean="0">
                <a:solidFill>
                  <a:schemeClr val="tx1"/>
                </a:solidFill>
              </a:rPr>
              <a:pPr/>
              <a:t>7</a:t>
            </a:fld>
            <a:endParaRPr lang="en-US" altLang="nl-NL">
              <a:solidFill>
                <a:schemeClr val="tx1"/>
              </a:solidFill>
            </a:endParaRPr>
          </a:p>
        </p:txBody>
      </p:sp>
      <p:sp>
        <p:nvSpPr>
          <p:cNvPr id="43012" name="Rectangle 2"/>
          <p:cNvSpPr>
            <a:spLocks noChangeArrowheads="1"/>
          </p:cNvSpPr>
          <p:nvPr/>
        </p:nvSpPr>
        <p:spPr bwMode="auto">
          <a:xfrm>
            <a:off x="1008063" y="2400300"/>
            <a:ext cx="5795962"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0000"/>
              </a:buClr>
              <a:buSzPct val="100000"/>
              <a:buFont typeface="Times New Roman" panose="02020603050405020304" pitchFamily="18" charset="0"/>
              <a:buNone/>
            </a:pPr>
            <a:r>
              <a:rPr lang="nl-NL" altLang="nl-NL" dirty="0">
                <a:solidFill>
                  <a:srgbClr val="000000"/>
                </a:solidFill>
                <a:latin typeface="Tahoma (Headings)"/>
              </a:rPr>
              <a:t>Lesweek 1: 	Inleiding en H1 Diversiteit van het leven</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2: 	H16 en H17 Centrale Dogma</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3: 	H22 Fylogenie en H25 Macro-evolutie</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4: 	H27 Prokaryoten</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5: 	H31 Eukaryoten</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6: 	H35 en H40 Eukaryoten</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Lesweek 7: 	Oefententamen en vragenuur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nl-NL" altLang="nl-NL" sz="3600"/>
              <a:t>Indeling lessen</a:t>
            </a:r>
            <a:endParaRPr lang="nl-NL" altLang="nl-NL"/>
          </a:p>
        </p:txBody>
      </p:sp>
      <p:sp>
        <p:nvSpPr>
          <p:cNvPr id="45059" name="Slide Number Placeholder 3"/>
          <p:cNvSpPr>
            <a:spLocks noGrp="1"/>
          </p:cNvSpPr>
          <p:nvPr>
            <p:ph type="sldNum" sz="quarter" idx="12"/>
          </p:nvPr>
        </p:nvSpPr>
        <p:spPr>
          <a:xfrm>
            <a:off x="7092950" y="62372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335F551-B5FB-4C04-B04C-D18FC3C2D577}" type="slidenum">
              <a:rPr lang="en-US" altLang="nl-NL" smtClean="0">
                <a:solidFill>
                  <a:schemeClr val="tx1"/>
                </a:solidFill>
              </a:rPr>
              <a:pPr/>
              <a:t>8</a:t>
            </a:fld>
            <a:endParaRPr lang="en-US" altLang="nl-NL">
              <a:solidFill>
                <a:schemeClr val="tx1"/>
              </a:solidFill>
            </a:endParaRPr>
          </a:p>
        </p:txBody>
      </p:sp>
      <p:sp>
        <p:nvSpPr>
          <p:cNvPr id="45060" name="Rectangle 2"/>
          <p:cNvSpPr>
            <a:spLocks noChangeArrowheads="1"/>
          </p:cNvSpPr>
          <p:nvPr/>
        </p:nvSpPr>
        <p:spPr bwMode="auto">
          <a:xfrm>
            <a:off x="684213" y="2095500"/>
            <a:ext cx="7920037"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0000"/>
              </a:buClr>
              <a:buSzPct val="100000"/>
              <a:buFont typeface="Times New Roman" panose="02020603050405020304" pitchFamily="18" charset="0"/>
              <a:buNone/>
            </a:pPr>
            <a:r>
              <a:rPr lang="nl-NL" altLang="nl-NL" dirty="0">
                <a:solidFill>
                  <a:srgbClr val="000000"/>
                </a:solidFill>
                <a:latin typeface="Tahoma (Headings)"/>
              </a:rPr>
              <a:t>14 </a:t>
            </a:r>
            <a:r>
              <a:rPr lang="nl-NL" altLang="nl-NL" dirty="0" smtClean="0">
                <a:solidFill>
                  <a:srgbClr val="000000"/>
                </a:solidFill>
                <a:latin typeface="Tahoma (Headings)"/>
              </a:rPr>
              <a:t>hoor/werkcolleges</a:t>
            </a:r>
            <a:r>
              <a:rPr lang="nl-NL" altLang="nl-NL" dirty="0">
                <a:solidFill>
                  <a:srgbClr val="000000"/>
                </a:solidFill>
                <a:latin typeface="Tahoma (Headings)"/>
              </a:rPr>
              <a:t>: </a:t>
            </a:r>
          </a:p>
          <a:p>
            <a:pPr>
              <a:buClr>
                <a:srgbClr val="000000"/>
              </a:buClr>
              <a:buSzPct val="100000"/>
              <a:buFont typeface="Times New Roman" panose="02020603050405020304" pitchFamily="18" charset="0"/>
              <a:buNone/>
            </a:pPr>
            <a:r>
              <a:rPr lang="nl-NL" altLang="nl-NL" dirty="0">
                <a:solidFill>
                  <a:srgbClr val="000000"/>
                </a:solidFill>
                <a:latin typeface="Tahoma (Headings)"/>
              </a:rPr>
              <a:t>Behandeling lesstof, opdrachten maken, huiswerk opdrachten, evt. extra uitleg (klassikaal/maatwerk), presenteren, oefen vragen</a:t>
            </a:r>
            <a:br>
              <a:rPr lang="nl-NL" altLang="nl-NL" dirty="0">
                <a:solidFill>
                  <a:srgbClr val="000000"/>
                </a:solidFill>
                <a:latin typeface="Tahoma (Headings)"/>
              </a:rPr>
            </a:b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(e)Boek + </a:t>
            </a:r>
            <a:r>
              <a:rPr lang="nl-NL" altLang="nl-NL" dirty="0" err="1">
                <a:solidFill>
                  <a:srgbClr val="000000"/>
                </a:solidFill>
                <a:latin typeface="Tahoma (Headings)"/>
              </a:rPr>
              <a:t>glossary</a:t>
            </a:r>
            <a:r>
              <a:rPr lang="nl-NL" altLang="nl-NL" dirty="0">
                <a:solidFill>
                  <a:srgbClr val="000000"/>
                </a:solidFill>
                <a:latin typeface="Tahoma (Headings)"/>
              </a:rPr>
              <a:t> meenemen</a:t>
            </a:r>
          </a:p>
          <a:p>
            <a:pPr>
              <a:buClr>
                <a:srgbClr val="000000"/>
              </a:buClr>
              <a:buSzPct val="100000"/>
              <a:buFont typeface="Times New Roman" panose="02020603050405020304" pitchFamily="18" charset="0"/>
              <a:buNone/>
            </a:pPr>
            <a:r>
              <a:rPr lang="nl-NL" altLang="nl-NL" dirty="0">
                <a:solidFill>
                  <a:srgbClr val="000000"/>
                </a:solidFill>
                <a:latin typeface="Tahoma (Headings)"/>
              </a:rPr>
              <a:t>Opdrachten worden tijdens de les uitgedeeld/online gezet</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Tentamen: </a:t>
            </a:r>
            <a:r>
              <a:rPr lang="nl-NL" altLang="nl-NL" b="1" dirty="0">
                <a:solidFill>
                  <a:schemeClr val="tx1"/>
                </a:solidFill>
                <a:latin typeface="Tahoma (Headings)"/>
              </a:rPr>
              <a:t>9</a:t>
            </a:r>
            <a:r>
              <a:rPr lang="nl-NL" altLang="nl-NL" b="1" dirty="0" smtClean="0">
                <a:solidFill>
                  <a:schemeClr val="tx1"/>
                </a:solidFill>
                <a:latin typeface="Tahoma (Headings)"/>
              </a:rPr>
              <a:t> </a:t>
            </a:r>
            <a:r>
              <a:rPr lang="nl-NL" altLang="nl-NL" b="1" dirty="0">
                <a:solidFill>
                  <a:schemeClr val="tx1"/>
                </a:solidFill>
                <a:latin typeface="Tahoma (Headings)"/>
              </a:rPr>
              <a:t>november </a:t>
            </a:r>
            <a:r>
              <a:rPr lang="nl-NL" altLang="nl-NL" b="1" dirty="0" smtClean="0">
                <a:solidFill>
                  <a:schemeClr val="tx1"/>
                </a:solidFill>
                <a:latin typeface="Tahoma (Headings)"/>
              </a:rPr>
              <a:t>2020</a:t>
            </a:r>
            <a:endParaRPr lang="nl-NL" altLang="nl-NL" b="1" dirty="0">
              <a:solidFill>
                <a:schemeClr val="tx1"/>
              </a:solidFill>
              <a:latin typeface="Tahoma (Headings)"/>
            </a:endParaRPr>
          </a:p>
          <a:p>
            <a:pPr>
              <a:buClr>
                <a:srgbClr val="000000"/>
              </a:buClr>
              <a:buSzPct val="100000"/>
              <a:buFont typeface="Times New Roman" panose="02020603050405020304" pitchFamily="18" charset="0"/>
              <a:buNone/>
            </a:pPr>
            <a:endParaRPr lang="nl-NL" altLang="nl-NL" dirty="0">
              <a:solidFill>
                <a:schemeClr val="tx1"/>
              </a:solidFill>
              <a:latin typeface="Tahoma (Headings)"/>
            </a:endParaRPr>
          </a:p>
          <a:p>
            <a:pPr>
              <a:buClr>
                <a:srgbClr val="000000"/>
              </a:buClr>
              <a:buSzPct val="100000"/>
              <a:buFont typeface="Times New Roman" panose="02020603050405020304" pitchFamily="18" charset="0"/>
              <a:buNone/>
            </a:pPr>
            <a:endParaRPr lang="nl-NL" altLang="nl-NL" dirty="0">
              <a:solidFill>
                <a:schemeClr val="tx1"/>
              </a:solidFill>
              <a:latin typeface="Tahoma (Headings)"/>
            </a:endParaRPr>
          </a:p>
          <a:p>
            <a:pPr>
              <a:buClr>
                <a:srgbClr val="000000"/>
              </a:buClr>
              <a:buSzPct val="100000"/>
              <a:buFont typeface="Times New Roman" panose="02020603050405020304" pitchFamily="18" charset="0"/>
              <a:buNone/>
            </a:pPr>
            <a:r>
              <a:rPr lang="nl-NL" altLang="nl-NL" dirty="0">
                <a:solidFill>
                  <a:schemeClr val="tx1"/>
                </a:solidFill>
                <a:latin typeface="Tahoma (Headings)"/>
              </a:rPr>
              <a:t>Hertentamen: </a:t>
            </a:r>
            <a:r>
              <a:rPr lang="nl-NL" altLang="nl-NL" b="1" dirty="0" smtClean="0">
                <a:solidFill>
                  <a:schemeClr val="tx1"/>
                </a:solidFill>
                <a:latin typeface="Tahoma (Headings)"/>
              </a:rPr>
              <a:t>21 </a:t>
            </a:r>
            <a:r>
              <a:rPr lang="nl-NL" altLang="nl-NL" b="1" dirty="0">
                <a:solidFill>
                  <a:schemeClr val="tx1"/>
                </a:solidFill>
                <a:latin typeface="Tahoma (Headings)"/>
              </a:rPr>
              <a:t>januari </a:t>
            </a:r>
            <a:r>
              <a:rPr lang="nl-NL" altLang="nl-NL" b="1" dirty="0" smtClean="0">
                <a:solidFill>
                  <a:schemeClr val="tx1"/>
                </a:solidFill>
                <a:latin typeface="Tahoma (Headings)"/>
              </a:rPr>
              <a:t>2021</a:t>
            </a:r>
            <a:endParaRPr lang="nl-NL" altLang="nl-NL" b="1" dirty="0">
              <a:solidFill>
                <a:schemeClr val="tx1"/>
              </a:solidFill>
              <a:latin typeface="Tahoma (Headings)"/>
            </a:endParaRPr>
          </a:p>
          <a:p>
            <a:pPr>
              <a:buClr>
                <a:srgbClr val="000000"/>
              </a:buClr>
              <a:buSzPct val="100000"/>
              <a:buFont typeface="Times New Roman" panose="02020603050405020304" pitchFamily="18" charset="0"/>
              <a:buNone/>
            </a:pPr>
            <a:r>
              <a:rPr lang="nl-NL" altLang="nl-NL" dirty="0">
                <a:solidFill>
                  <a:srgbClr val="000000"/>
                </a:solidFill>
                <a:latin typeface="Tahoma (Headings)"/>
              </a:rPr>
              <a:t>(tentamenweek kwartaal 2, zie ook  mijnhanze.nl – </a:t>
            </a:r>
            <a:r>
              <a:rPr lang="nl-NL" altLang="nl-NL" dirty="0" err="1">
                <a:solidFill>
                  <a:srgbClr val="000000"/>
                </a:solidFill>
                <a:latin typeface="Tahoma (Headings)"/>
              </a:rPr>
              <a:t>Bioinformatica</a:t>
            </a:r>
            <a:r>
              <a:rPr lang="nl-NL" altLang="nl-NL" dirty="0">
                <a:solidFill>
                  <a:srgbClr val="000000"/>
                </a:solidFill>
                <a:latin typeface="Tahoma (Headings)"/>
              </a:rPr>
              <a:t> – praktische zaken – lestijden en roosters)</a:t>
            </a:r>
          </a:p>
          <a:p>
            <a:pPr>
              <a:buClr>
                <a:srgbClr val="000000"/>
              </a:buClr>
              <a:buSzPct val="100000"/>
              <a:buFont typeface="Times New Roman" panose="02020603050405020304" pitchFamily="18" charset="0"/>
              <a:buNone/>
            </a:pPr>
            <a:endParaRPr lang="nl-NL" altLang="nl-NL" dirty="0">
              <a:solidFill>
                <a:srgbClr val="000000"/>
              </a:solidFill>
              <a:latin typeface="Tahoma (Heading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nl-NL" altLang="nl-NL" sz="3600" dirty="0">
                <a:solidFill>
                  <a:srgbClr val="333399"/>
                </a:solidFill>
              </a:rPr>
              <a:t>Beoordeling</a:t>
            </a:r>
            <a:endParaRPr lang="nl-NL" altLang="nl-NL" dirty="0">
              <a:solidFill>
                <a:srgbClr val="333399"/>
              </a:solidFill>
            </a:endParaRPr>
          </a:p>
        </p:txBody>
      </p:sp>
      <p:sp>
        <p:nvSpPr>
          <p:cNvPr id="47107" name="Slide Number Placeholder 3"/>
          <p:cNvSpPr>
            <a:spLocks noGrp="1"/>
          </p:cNvSpPr>
          <p:nvPr>
            <p:ph type="sldNum" sz="quarter" idx="12"/>
          </p:nvPr>
        </p:nvSpPr>
        <p:spPr>
          <a:xfrm>
            <a:off x="7092950" y="6237288"/>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E5163E-49B7-4CF2-B703-0CD675FF47F7}" type="slidenum">
              <a:rPr lang="en-US" altLang="nl-NL" smtClean="0">
                <a:solidFill>
                  <a:schemeClr val="tx1"/>
                </a:solidFill>
              </a:rPr>
              <a:pPr/>
              <a:t>9</a:t>
            </a:fld>
            <a:endParaRPr lang="en-US" altLang="nl-NL">
              <a:solidFill>
                <a:schemeClr val="tx1"/>
              </a:solidFill>
            </a:endParaRPr>
          </a:p>
        </p:txBody>
      </p:sp>
      <p:sp>
        <p:nvSpPr>
          <p:cNvPr id="47108" name="Rectangle 2"/>
          <p:cNvSpPr>
            <a:spLocks noChangeArrowheads="1"/>
          </p:cNvSpPr>
          <p:nvPr/>
        </p:nvSpPr>
        <p:spPr bwMode="auto">
          <a:xfrm>
            <a:off x="960438" y="2133600"/>
            <a:ext cx="7572375"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0000"/>
              </a:buClr>
              <a:buSzPct val="100000"/>
              <a:buFont typeface="Times New Roman" panose="02020603050405020304" pitchFamily="18" charset="0"/>
              <a:buNone/>
            </a:pPr>
            <a:r>
              <a:rPr lang="nl-NL" altLang="nl-NL" b="1" dirty="0">
                <a:solidFill>
                  <a:srgbClr val="000000"/>
                </a:solidFill>
                <a:latin typeface="Tahoma (Headings)"/>
              </a:rPr>
              <a:t>(her)Tentamen </a:t>
            </a:r>
          </a:p>
          <a:p>
            <a:pPr>
              <a:buClr>
                <a:srgbClr val="000000"/>
              </a:buClr>
              <a:buSzPct val="100000"/>
              <a:buFont typeface="Times New Roman" panose="02020603050405020304" pitchFamily="18" charset="0"/>
              <a:buNone/>
            </a:pPr>
            <a:r>
              <a:rPr lang="nl-NL" altLang="nl-NL" dirty="0">
                <a:solidFill>
                  <a:srgbClr val="000000"/>
                </a:solidFill>
                <a:latin typeface="Tahoma (Headings)"/>
              </a:rPr>
              <a:t>Het vak Biologie wordt afgesloten met een schriftelijk tentamen. Het tentamen bestaat uit meerkeuzevragen en open vragen. </a:t>
            </a:r>
          </a:p>
          <a:p>
            <a:pPr>
              <a:buClr>
                <a:srgbClr val="000000"/>
              </a:buClr>
              <a:buSzPct val="100000"/>
              <a:buFont typeface="Times New Roman" panose="02020603050405020304" pitchFamily="18" charset="0"/>
              <a:buNone/>
            </a:pPr>
            <a:endParaRPr lang="en-US" altLang="nl-NL" dirty="0">
              <a:solidFill>
                <a:srgbClr val="0070C0"/>
              </a:solidFill>
            </a:endParaRPr>
          </a:p>
          <a:p>
            <a:pPr>
              <a:buClr>
                <a:srgbClr val="000000"/>
              </a:buClr>
              <a:buSzPct val="100000"/>
              <a:buFont typeface="Times New Roman" panose="02020603050405020304" pitchFamily="18" charset="0"/>
              <a:buNone/>
            </a:pPr>
            <a:endParaRPr lang="en-US" altLang="nl-NL" dirty="0">
              <a:solidFill>
                <a:srgbClr val="0070C0"/>
              </a:solidFill>
            </a:endParaRPr>
          </a:p>
          <a:p>
            <a:pPr>
              <a:buClr>
                <a:srgbClr val="000000"/>
              </a:buClr>
              <a:buSzPct val="100000"/>
              <a:buFont typeface="Times New Roman" panose="02020603050405020304" pitchFamily="18" charset="0"/>
              <a:buNone/>
            </a:pPr>
            <a:r>
              <a:rPr lang="en-US" altLang="nl-NL" b="1" dirty="0">
                <a:solidFill>
                  <a:schemeClr val="tx1"/>
                </a:solidFill>
              </a:rPr>
              <a:t>Om de </a:t>
            </a:r>
            <a:r>
              <a:rPr lang="en-US" altLang="nl-NL" b="1" dirty="0" err="1">
                <a:solidFill>
                  <a:schemeClr val="tx1"/>
                </a:solidFill>
              </a:rPr>
              <a:t>studiepunten</a:t>
            </a:r>
            <a:r>
              <a:rPr lang="en-US" altLang="nl-NL" b="1" dirty="0">
                <a:solidFill>
                  <a:schemeClr val="tx1"/>
                </a:solidFill>
              </a:rPr>
              <a:t> </a:t>
            </a:r>
            <a:r>
              <a:rPr lang="en-US" altLang="nl-NL" b="1" dirty="0" err="1">
                <a:solidFill>
                  <a:schemeClr val="tx1"/>
                </a:solidFill>
              </a:rPr>
              <a:t>te</a:t>
            </a:r>
            <a:r>
              <a:rPr lang="en-US" altLang="nl-NL" b="1" dirty="0">
                <a:solidFill>
                  <a:schemeClr val="tx1"/>
                </a:solidFill>
              </a:rPr>
              <a:t> </a:t>
            </a:r>
            <a:r>
              <a:rPr lang="en-US" altLang="nl-NL" b="1" dirty="0" err="1">
                <a:solidFill>
                  <a:schemeClr val="tx1"/>
                </a:solidFill>
              </a:rPr>
              <a:t>behalen</a:t>
            </a:r>
            <a:r>
              <a:rPr lang="en-US" altLang="nl-NL" b="1" dirty="0">
                <a:solidFill>
                  <a:schemeClr val="tx1"/>
                </a:solidFill>
              </a:rPr>
              <a:t> (3 EC)  </a:t>
            </a:r>
            <a:r>
              <a:rPr lang="en-US" altLang="nl-NL" b="1" dirty="0" err="1">
                <a:solidFill>
                  <a:schemeClr val="tx1"/>
                </a:solidFill>
              </a:rPr>
              <a:t>heb</a:t>
            </a:r>
            <a:r>
              <a:rPr lang="en-US" altLang="nl-NL" b="1" dirty="0">
                <a:solidFill>
                  <a:schemeClr val="tx1"/>
                </a:solidFill>
              </a:rPr>
              <a:t> je </a:t>
            </a:r>
            <a:r>
              <a:rPr lang="en-US" altLang="nl-NL" b="1" dirty="0" err="1">
                <a:solidFill>
                  <a:schemeClr val="tx1"/>
                </a:solidFill>
              </a:rPr>
              <a:t>minimaal</a:t>
            </a:r>
            <a:r>
              <a:rPr lang="en-US" altLang="nl-NL" b="1" dirty="0">
                <a:solidFill>
                  <a:schemeClr val="tx1"/>
                </a:solidFill>
              </a:rPr>
              <a:t> </a:t>
            </a:r>
            <a:r>
              <a:rPr lang="en-US" altLang="nl-NL" b="1" dirty="0" err="1">
                <a:solidFill>
                  <a:schemeClr val="tx1"/>
                </a:solidFill>
              </a:rPr>
              <a:t>een</a:t>
            </a:r>
            <a:r>
              <a:rPr lang="en-US" altLang="nl-NL" b="1" dirty="0">
                <a:solidFill>
                  <a:schemeClr val="tx1"/>
                </a:solidFill>
              </a:rPr>
              <a:t> 5,5 </a:t>
            </a:r>
            <a:r>
              <a:rPr lang="en-US" altLang="nl-NL" b="1" dirty="0" err="1">
                <a:solidFill>
                  <a:schemeClr val="tx1"/>
                </a:solidFill>
              </a:rPr>
              <a:t>nodig</a:t>
            </a:r>
            <a:endParaRPr lang="en-US" altLang="nl-NL" b="1" dirty="0">
              <a:solidFill>
                <a:schemeClr val="tx1"/>
              </a:solidFill>
            </a:endParaRPr>
          </a:p>
          <a:p>
            <a:pPr>
              <a:buClr>
                <a:srgbClr val="000000"/>
              </a:buClr>
              <a:buSzPct val="100000"/>
              <a:buFont typeface="Times New Roman" panose="02020603050405020304" pitchFamily="18" charset="0"/>
              <a:buNone/>
            </a:pPr>
            <a:r>
              <a:rPr lang="en-US" altLang="nl-NL" dirty="0">
                <a:solidFill>
                  <a:schemeClr val="tx1"/>
                </a:solidFill>
              </a:rPr>
              <a:t> </a:t>
            </a:r>
          </a:p>
          <a:p>
            <a:pPr>
              <a:buClr>
                <a:srgbClr val="000000"/>
              </a:buClr>
              <a:buSzPct val="100000"/>
              <a:buFont typeface="Times New Roman" panose="02020603050405020304" pitchFamily="18" charset="0"/>
              <a:buNone/>
            </a:pPr>
            <a:endParaRPr lang="en-US" altLang="nl-NL" dirty="0">
              <a:solidFill>
                <a:schemeClr val="tx1"/>
              </a:solidFill>
            </a:endParaRPr>
          </a:p>
          <a:p>
            <a:pPr algn="just">
              <a:buClr>
                <a:srgbClr val="000000"/>
              </a:buClr>
              <a:buSzPct val="100000"/>
              <a:buFont typeface="Times New Roman" panose="02020603050405020304" pitchFamily="18" charset="0"/>
              <a:buNone/>
            </a:pPr>
            <a:r>
              <a:rPr lang="en-US" altLang="nl-NL" b="1" dirty="0" err="1">
                <a:solidFill>
                  <a:schemeClr val="tx1"/>
                </a:solidFill>
              </a:rPr>
              <a:t>Bonuspunten</a:t>
            </a:r>
            <a:endParaRPr lang="en-US" altLang="nl-NL" b="1" dirty="0">
              <a:solidFill>
                <a:schemeClr val="tx1"/>
              </a:solidFill>
            </a:endParaRPr>
          </a:p>
          <a:p>
            <a:pPr>
              <a:buClr>
                <a:srgbClr val="000000"/>
              </a:buClr>
              <a:buSzPct val="100000"/>
              <a:buFont typeface="Times New Roman" panose="02020603050405020304" pitchFamily="18" charset="0"/>
              <a:buNone/>
            </a:pPr>
            <a:endParaRPr lang="en-US" altLang="nl-NL" dirty="0">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1520</Words>
  <Application>Microsoft Office PowerPoint</Application>
  <PresentationFormat>Diavoorstelling (4:3)</PresentationFormat>
  <Paragraphs>398</Paragraphs>
  <Slides>38</Slides>
  <Notes>13</Notes>
  <HiddenSlides>0</HiddenSlides>
  <MMClips>0</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38</vt:i4>
      </vt:variant>
    </vt:vector>
  </HeadingPairs>
  <TitlesOfParts>
    <vt:vector size="47" baseType="lpstr">
      <vt:lpstr>SimSun</vt:lpstr>
      <vt:lpstr>Arial</vt:lpstr>
      <vt:lpstr>Arial Unicode MS</vt:lpstr>
      <vt:lpstr>Tahoma</vt:lpstr>
      <vt:lpstr>Tahoma (Headings)</vt:lpstr>
      <vt:lpstr>Times New Roman</vt:lpstr>
      <vt:lpstr>Wingdings</vt:lpstr>
      <vt:lpstr>ヒラギノ角ゴ Pro W3</vt:lpstr>
      <vt:lpstr>Blends</vt:lpstr>
      <vt:lpstr>Biologie 1, Thema 1</vt:lpstr>
      <vt:lpstr>PowerPoint-presentatie</vt:lpstr>
      <vt:lpstr>PowerPoint-presentatie</vt:lpstr>
      <vt:lpstr>Leerdoelen Biologie </vt:lpstr>
      <vt:lpstr>Vervolg leerdoelen Biologie </vt:lpstr>
      <vt:lpstr>Literatuur</vt:lpstr>
      <vt:lpstr>Lesrooster Biologie 1 2020-2021</vt:lpstr>
      <vt:lpstr>Indeling lessen</vt:lpstr>
      <vt:lpstr>Beoordeling</vt:lpstr>
      <vt:lpstr>Wat is studievaardigheid? </vt:lpstr>
      <vt:lpstr>Studievaardigheden concreet </vt:lpstr>
      <vt:lpstr>Startvaardigheid - Studievaardigheid</vt:lpstr>
      <vt:lpstr>Methodes </vt:lpstr>
      <vt:lpstr>Planning maken</vt:lpstr>
      <vt:lpstr>Planning maken 2 (ook nog bij SLB)</vt:lpstr>
      <vt:lpstr>PowerPoint-presentatie</vt:lpstr>
      <vt:lpstr>PowerPoint-presentatie</vt:lpstr>
      <vt:lpstr>PowerPoint-presentatie</vt:lpstr>
      <vt:lpstr>Samenvattingen maken – les H35</vt:lpstr>
      <vt:lpstr>Samen studeren – opdrachten tijdens lessen</vt:lpstr>
      <vt:lpstr>Actief studeren – lessen en thuis</vt:lpstr>
      <vt:lpstr>Voorbeelden actief studeren</vt:lpstr>
      <vt:lpstr>https://www.pearsonmylabandmastering.com/global/</vt:lpstr>
      <vt:lpstr>PowerPoint-presentatie</vt:lpstr>
      <vt:lpstr> Toegang: kaart activeren (code) </vt:lpstr>
      <vt:lpstr>Zoeken naar informatie</vt:lpstr>
      <vt:lpstr>Wat werkt het beste voor jou? </vt:lpstr>
      <vt:lpstr>Vragen?</vt:lpstr>
      <vt:lpstr>Planning</vt:lpstr>
      <vt:lpstr>PowerPoint-presentatie</vt:lpstr>
      <vt:lpstr>Leerdoelen hoofdstuk 1</vt:lpstr>
      <vt:lpstr>Wat is biologie?</vt:lpstr>
      <vt:lpstr>Kenmerken van leven</vt:lpstr>
      <vt:lpstr>Leven</vt:lpstr>
      <vt:lpstr>Campbells 5 thema’s in de biologie</vt:lpstr>
      <vt:lpstr>Thema 1. Rangschikking</vt:lpstr>
      <vt:lpstr>PowerPoint-presentatie</vt:lpstr>
      <vt:lpstr>Opdracht Exploring levels of biological organization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Biologie, Thema 1</dc:title>
  <cp:lastModifiedBy>Vrenken TE, Titia</cp:lastModifiedBy>
  <cp:revision>42</cp:revision>
  <dcterms:modified xsi:type="dcterms:W3CDTF">2020-09-08T10:06:56Z</dcterms:modified>
</cp:coreProperties>
</file>